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ink/inkAction3.xml" ContentType="application/vnd.ms-office.inkAction+xml"/>
  <Override PartName="/ppt/tags/tag4.xml" ContentType="application/vnd.openxmlformats-officedocument.presentationml.tags+xml"/>
  <Override PartName="/ppt/ink/inkAction4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5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6.xml" ContentType="application/vnd.ms-office.inkAction+xml"/>
  <Override PartName="/ppt/tags/tag13.xml" ContentType="application/vnd.openxmlformats-officedocument.presentationml.tags+xml"/>
  <Override PartName="/ppt/ink/inkAction7.xml" ContentType="application/vnd.ms-office.inkAction+xml"/>
  <Override PartName="/ppt/tags/tag14.xml" ContentType="application/vnd.openxmlformats-officedocument.presentationml.tags+xml"/>
  <Override PartName="/ppt/ink/inkAction8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9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Action10.xml" ContentType="application/vnd.ms-office.inkAction+xml"/>
  <Override PartName="/ppt/tags/tag19.xml" ContentType="application/vnd.openxmlformats-officedocument.presentationml.tags+xml"/>
  <Override PartName="/ppt/ink/inkAction11.xml" ContentType="application/vnd.ms-office.inkAction+xml"/>
  <Override PartName="/ppt/tags/tag20.xml" ContentType="application/vnd.openxmlformats-officedocument.presentationml.tags+xml"/>
  <Override PartName="/ppt/ink/ink1.xml" ContentType="application/inkml+xml"/>
  <Override PartName="/ppt/ink/inkAction12.xml" ContentType="application/vnd.ms-office.inkAction+xml"/>
  <Override PartName="/ppt/tags/tag21.xml" ContentType="application/vnd.openxmlformats-officedocument.presentationml.tags+xml"/>
  <Override PartName="/ppt/ink/inkAction13.xml" ContentType="application/vnd.ms-office.inkAction+xml"/>
  <Override PartName="/ppt/tags/tag22.xml" ContentType="application/vnd.openxmlformats-officedocument.presentationml.tags+xml"/>
  <Override PartName="/ppt/ink/inkAction14.xml" ContentType="application/vnd.ms-office.inkAction+xml"/>
  <Override PartName="/ppt/tags/tag23.xml" ContentType="application/vnd.openxmlformats-officedocument.presentationml.tags+xml"/>
  <Override PartName="/ppt/ink/inkAction15.xml" ContentType="application/vnd.ms-office.inkAction+xml"/>
  <Override PartName="/ppt/tags/tag24.xml" ContentType="application/vnd.openxmlformats-officedocument.presentationml.tags+xml"/>
  <Override PartName="/ppt/ink/inkAction16.xml" ContentType="application/vnd.ms-office.inkAction+xml"/>
  <Override PartName="/ppt/tags/tag25.xml" ContentType="application/vnd.openxmlformats-officedocument.presentationml.tags+xml"/>
  <Override PartName="/ppt/ink/inkAction17.xml" ContentType="application/vnd.ms-office.inkAction+xml"/>
  <Override PartName="/ppt/tags/tag26.xml" ContentType="application/vnd.openxmlformats-officedocument.presentationml.tags+xml"/>
  <Override PartName="/ppt/ink/inkAction18.xml" ContentType="application/vnd.ms-office.inkAction+xml"/>
  <Override PartName="/ppt/tags/tag27.xml" ContentType="application/vnd.openxmlformats-officedocument.presentationml.tags+xml"/>
  <Override PartName="/ppt/ink/inkAction19.xml" ContentType="application/vnd.ms-office.inkAction+xml"/>
  <Override PartName="/ppt/tags/tag28.xml" ContentType="application/vnd.openxmlformats-officedocument.presentationml.tags+xml"/>
  <Override PartName="/ppt/ink/inkAction20.xml" ContentType="application/vnd.ms-office.inkAction+xml"/>
  <Override PartName="/ppt/ink/inkAction21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Action22.xml" ContentType="application/vnd.ms-office.inkAction+xml"/>
  <Override PartName="/ppt/ink/inkAction23.xml" ContentType="application/vnd.ms-office.inkAction+xml"/>
  <Override PartName="/ppt/tags/tag31.xml" ContentType="application/vnd.openxmlformats-officedocument.presentationml.tags+xml"/>
  <Override PartName="/ppt/ink/inkAction24.xml" ContentType="application/vnd.ms-office.inkAction+xml"/>
  <Override PartName="/ppt/tags/tag32.xml" ContentType="application/vnd.openxmlformats-officedocument.presentationml.tags+xml"/>
  <Override PartName="/ppt/ink/inkAction25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Action26.xml" ContentType="application/vnd.ms-office.inkAction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Action27.xml" ContentType="application/vnd.ms-office.inkAction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Action28.xml" ContentType="application/vnd.ms-office.inkAction+xml"/>
  <Override PartName="/ppt/ink/inkAction29.xml" ContentType="application/vnd.ms-office.inkAction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Action30.xml" ContentType="application/vnd.ms-office.inkAction+xml"/>
  <Override PartName="/ppt/ink/inkAction31.xml" ContentType="application/vnd.ms-office.inkAction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Action32.xml" ContentType="application/vnd.ms-office.inkAction+xml"/>
  <Override PartName="/ppt/ink/inkAction33.xml" ContentType="application/vnd.ms-office.inkAction+xml"/>
  <Override PartName="/ppt/ink/inkAction34.xml" ContentType="application/vnd.ms-office.inkAction+xml"/>
  <Override PartName="/ppt/tags/tag50.xml" ContentType="application/vnd.openxmlformats-officedocument.presentationml.tags+xml"/>
  <Override PartName="/ppt/ink/inkAction35.xml" ContentType="application/vnd.ms-office.inkAction+xml"/>
  <Override PartName="/ppt/tags/tag51.xml" ContentType="application/vnd.openxmlformats-officedocument.presentationml.tags+xml"/>
  <Override PartName="/ppt/ink/inkAction36.xml" ContentType="application/vnd.ms-office.inkAction+xml"/>
  <Override PartName="/ppt/tags/tag52.xml" ContentType="application/vnd.openxmlformats-officedocument.presentationml.tags+xml"/>
  <Override PartName="/ppt/ink/inkAction37.xml" ContentType="application/vnd.ms-office.inkAction+xml"/>
  <Override PartName="/ppt/tags/tag53.xml" ContentType="application/vnd.openxmlformats-officedocument.presentationml.tags+xml"/>
  <Override PartName="/ppt/ink/inkAction38.xml" ContentType="application/vnd.ms-office.inkAction+xml"/>
  <Override PartName="/ppt/tags/tag5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0" r:id="rId2"/>
    <p:sldId id="1104" r:id="rId3"/>
    <p:sldId id="1101" r:id="rId4"/>
    <p:sldId id="1090" r:id="rId5"/>
    <p:sldId id="1092" r:id="rId6"/>
    <p:sldId id="1122" r:id="rId7"/>
    <p:sldId id="1135" r:id="rId8"/>
    <p:sldId id="1091" r:id="rId9"/>
    <p:sldId id="1102" r:id="rId10"/>
    <p:sldId id="1123" r:id="rId11"/>
    <p:sldId id="837" r:id="rId12"/>
    <p:sldId id="937" r:id="rId13"/>
    <p:sldId id="1062" r:id="rId14"/>
    <p:sldId id="1103" r:id="rId15"/>
    <p:sldId id="1063" r:id="rId16"/>
    <p:sldId id="1180" r:id="rId17"/>
    <p:sldId id="1136" r:id="rId18"/>
    <p:sldId id="1109" r:id="rId19"/>
    <p:sldId id="1107" r:id="rId20"/>
    <p:sldId id="1067" r:id="rId21"/>
    <p:sldId id="1111" r:id="rId22"/>
    <p:sldId id="1112" r:id="rId23"/>
    <p:sldId id="1110" r:id="rId24"/>
    <p:sldId id="1113" r:id="rId25"/>
    <p:sldId id="1108" r:id="rId26"/>
    <p:sldId id="1064" r:id="rId27"/>
    <p:sldId id="1137" r:id="rId28"/>
    <p:sldId id="1068" r:id="rId29"/>
    <p:sldId id="1070" r:id="rId30"/>
    <p:sldId id="1114" r:id="rId31"/>
    <p:sldId id="1066" r:id="rId32"/>
    <p:sldId id="1116" r:id="rId33"/>
    <p:sldId id="1117" r:id="rId34"/>
    <p:sldId id="1118" r:id="rId35"/>
    <p:sldId id="1119" r:id="rId36"/>
    <p:sldId id="1065" r:id="rId37"/>
    <p:sldId id="1069" r:id="rId38"/>
    <p:sldId id="1097" r:id="rId39"/>
    <p:sldId id="1124" r:id="rId40"/>
    <p:sldId id="1138" r:id="rId41"/>
    <p:sldId id="1141" r:id="rId42"/>
    <p:sldId id="1140" r:id="rId43"/>
    <p:sldId id="1139" r:id="rId44"/>
    <p:sldId id="1142" r:id="rId45"/>
    <p:sldId id="1071" r:id="rId46"/>
    <p:sldId id="1144" r:id="rId47"/>
    <p:sldId id="1145" r:id="rId48"/>
    <p:sldId id="1143" r:id="rId49"/>
    <p:sldId id="1125" r:id="rId50"/>
    <p:sldId id="1128" r:id="rId51"/>
    <p:sldId id="1127" r:id="rId52"/>
    <p:sldId id="1148" r:id="rId53"/>
    <p:sldId id="1147" r:id="rId54"/>
    <p:sldId id="1146" r:id="rId55"/>
    <p:sldId id="1149" r:id="rId56"/>
    <p:sldId id="1098" r:id="rId57"/>
    <p:sldId id="1129" r:id="rId58"/>
    <p:sldId id="1131" r:id="rId59"/>
    <p:sldId id="1130" r:id="rId60"/>
    <p:sldId id="1150" r:id="rId61"/>
    <p:sldId id="1151" r:id="rId62"/>
    <p:sldId id="1152" r:id="rId63"/>
    <p:sldId id="1153" r:id="rId64"/>
    <p:sldId id="1132" r:id="rId65"/>
    <p:sldId id="1134" r:id="rId66"/>
    <p:sldId id="1133" r:id="rId67"/>
    <p:sldId id="1154" r:id="rId68"/>
    <p:sldId id="1105" r:id="rId69"/>
    <p:sldId id="1106" r:id="rId70"/>
    <p:sldId id="1080" r:id="rId71"/>
    <p:sldId id="1096" r:id="rId72"/>
    <p:sldId id="115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B9408B-826F-44B8-83BC-55308724C5C2}">
          <p14:sldIdLst>
            <p14:sldId id="520"/>
            <p14:sldId id="1104"/>
            <p14:sldId id="1101"/>
            <p14:sldId id="1090"/>
            <p14:sldId id="1092"/>
            <p14:sldId id="1122"/>
            <p14:sldId id="1135"/>
            <p14:sldId id="1091"/>
            <p14:sldId id="1102"/>
            <p14:sldId id="1123"/>
            <p14:sldId id="837"/>
            <p14:sldId id="937"/>
            <p14:sldId id="1062"/>
            <p14:sldId id="1103"/>
            <p14:sldId id="1063"/>
            <p14:sldId id="1180"/>
            <p14:sldId id="1136"/>
            <p14:sldId id="1109"/>
            <p14:sldId id="1107"/>
            <p14:sldId id="1067"/>
            <p14:sldId id="1111"/>
            <p14:sldId id="1112"/>
            <p14:sldId id="1110"/>
            <p14:sldId id="1113"/>
            <p14:sldId id="1108"/>
            <p14:sldId id="1064"/>
            <p14:sldId id="1137"/>
            <p14:sldId id="1068"/>
            <p14:sldId id="1070"/>
            <p14:sldId id="1114"/>
            <p14:sldId id="1066"/>
            <p14:sldId id="1116"/>
            <p14:sldId id="1117"/>
            <p14:sldId id="1118"/>
            <p14:sldId id="1119"/>
            <p14:sldId id="1065"/>
            <p14:sldId id="1069"/>
            <p14:sldId id="1097"/>
            <p14:sldId id="1124"/>
            <p14:sldId id="1138"/>
            <p14:sldId id="1141"/>
            <p14:sldId id="1140"/>
            <p14:sldId id="1139"/>
            <p14:sldId id="1142"/>
            <p14:sldId id="1071"/>
            <p14:sldId id="1144"/>
            <p14:sldId id="1145"/>
            <p14:sldId id="1143"/>
            <p14:sldId id="1125"/>
            <p14:sldId id="1128"/>
            <p14:sldId id="1127"/>
            <p14:sldId id="1148"/>
            <p14:sldId id="1147"/>
            <p14:sldId id="1146"/>
            <p14:sldId id="1149"/>
            <p14:sldId id="1098"/>
            <p14:sldId id="1129"/>
            <p14:sldId id="1131"/>
            <p14:sldId id="1130"/>
            <p14:sldId id="1150"/>
            <p14:sldId id="1151"/>
            <p14:sldId id="1152"/>
            <p14:sldId id="1153"/>
            <p14:sldId id="1132"/>
            <p14:sldId id="1134"/>
            <p14:sldId id="1133"/>
            <p14:sldId id="1154"/>
            <p14:sldId id="1105"/>
            <p14:sldId id="1106"/>
            <p14:sldId id="1080"/>
            <p14:sldId id="1096"/>
            <p14:sldId id="11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BC8F00"/>
    <a:srgbClr val="95692F"/>
    <a:srgbClr val="CF4031"/>
    <a:srgbClr val="777521"/>
    <a:srgbClr val="4F5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01DD93-74DE-4386-BCC3-9A04C3E8F83F}" v="1" dt="2022-01-09T20:11:05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6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D" userId="c1528284d1557101" providerId="LiveId" clId="{E901DD93-74DE-4386-BCC3-9A04C3E8F83F}"/>
    <pc:docChg chg="undo custSel addSld delSld modSld modSection">
      <pc:chgData name="Chris D" userId="c1528284d1557101" providerId="LiveId" clId="{E901DD93-74DE-4386-BCC3-9A04C3E8F83F}" dt="2022-01-09T21:26:27.131" v="15" actId="1076"/>
      <pc:docMkLst>
        <pc:docMk/>
      </pc:docMkLst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1963984646" sldId="259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640045493" sldId="260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703399659" sldId="261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60113364" sldId="943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34518561" sldId="944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3138238640" sldId="945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4076173852" sldId="946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334609248" sldId="947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1371475272" sldId="948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906793665" sldId="952"/>
        </pc:sldMkLst>
      </pc:sldChg>
      <pc:sldChg chg="delSp del mod">
        <pc:chgData name="Chris D" userId="c1528284d1557101" providerId="LiveId" clId="{E901DD93-74DE-4386-BCC3-9A04C3E8F83F}" dt="2022-01-09T20:11:02.638" v="2" actId="47"/>
        <pc:sldMkLst>
          <pc:docMk/>
          <pc:sldMk cId="1837627769" sldId="955"/>
        </pc:sldMkLst>
        <pc:spChg chg="del">
          <ac:chgData name="Chris D" userId="c1528284d1557101" providerId="LiveId" clId="{E901DD93-74DE-4386-BCC3-9A04C3E8F83F}" dt="2022-01-09T20:10:58.814" v="1" actId="21"/>
          <ac:spMkLst>
            <pc:docMk/>
            <pc:sldMk cId="1837627769" sldId="955"/>
            <ac:spMk id="4" creationId="{9F99454D-9569-43FD-A3C5-758ABE2CA165}"/>
          </ac:spMkLst>
        </pc:spChg>
      </pc:sldChg>
      <pc:sldChg chg="del">
        <pc:chgData name="Chris D" userId="c1528284d1557101" providerId="LiveId" clId="{E901DD93-74DE-4386-BCC3-9A04C3E8F83F}" dt="2022-01-09T20:10:52.081" v="0" actId="47"/>
        <pc:sldMkLst>
          <pc:docMk/>
          <pc:sldMk cId="3089755839" sldId="956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417954238" sldId="1087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3169056646" sldId="1088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631455445" sldId="1089"/>
        </pc:sldMkLst>
      </pc:sldChg>
      <pc:sldChg chg="del">
        <pc:chgData name="Chris D" userId="c1528284d1557101" providerId="LiveId" clId="{E901DD93-74DE-4386-BCC3-9A04C3E8F83F}" dt="2022-01-09T20:11:43.099" v="6" actId="47"/>
        <pc:sldMkLst>
          <pc:docMk/>
          <pc:sldMk cId="2158809445" sldId="1094"/>
        </pc:sldMkLst>
      </pc:sldChg>
      <pc:sldChg chg="del">
        <pc:chgData name="Chris D" userId="c1528284d1557101" providerId="LiveId" clId="{E901DD93-74DE-4386-BCC3-9A04C3E8F83F}" dt="2022-01-09T20:12:53.322" v="9" actId="47"/>
        <pc:sldMkLst>
          <pc:docMk/>
          <pc:sldMk cId="3361983263" sldId="1099"/>
        </pc:sldMkLst>
      </pc:sldChg>
      <pc:sldChg chg="del">
        <pc:chgData name="Chris D" userId="c1528284d1557101" providerId="LiveId" clId="{E901DD93-74DE-4386-BCC3-9A04C3E8F83F}" dt="2022-01-09T21:25:54.726" v="13" actId="47"/>
        <pc:sldMkLst>
          <pc:docMk/>
          <pc:sldMk cId="3022332769" sldId="1100"/>
        </pc:sldMkLst>
      </pc:sldChg>
      <pc:sldChg chg="addSp modSp mod">
        <pc:chgData name="Chris D" userId="c1528284d1557101" providerId="LiveId" clId="{E901DD93-74DE-4386-BCC3-9A04C3E8F83F}" dt="2022-01-09T20:11:15.572" v="5" actId="1076"/>
        <pc:sldMkLst>
          <pc:docMk/>
          <pc:sldMk cId="2636100629" sldId="1101"/>
        </pc:sldMkLst>
        <pc:spChg chg="add mod">
          <ac:chgData name="Chris D" userId="c1528284d1557101" providerId="LiveId" clId="{E901DD93-74DE-4386-BCC3-9A04C3E8F83F}" dt="2022-01-09T20:11:15.572" v="5" actId="1076"/>
          <ac:spMkLst>
            <pc:docMk/>
            <pc:sldMk cId="2636100629" sldId="1101"/>
            <ac:spMk id="11" creationId="{F277D4C2-B46F-4CD8-9DAF-432B2DB74EE8}"/>
          </ac:spMkLst>
        </pc:spChg>
      </pc:sldChg>
      <pc:sldChg chg="delSp mod delAnim">
        <pc:chgData name="Chris D" userId="c1528284d1557101" providerId="LiveId" clId="{E901DD93-74DE-4386-BCC3-9A04C3E8F83F}" dt="2022-01-09T20:12:08.486" v="8" actId="478"/>
        <pc:sldMkLst>
          <pc:docMk/>
          <pc:sldMk cId="1382146594" sldId="1118"/>
        </pc:sldMkLst>
        <pc:spChg chg="del">
          <ac:chgData name="Chris D" userId="c1528284d1557101" providerId="LiveId" clId="{E901DD93-74DE-4386-BCC3-9A04C3E8F83F}" dt="2022-01-09T20:12:03.316" v="7" actId="478"/>
          <ac:spMkLst>
            <pc:docMk/>
            <pc:sldMk cId="1382146594" sldId="1118"/>
            <ac:spMk id="13" creationId="{009551FB-6539-4D3E-989F-185E7B4EEE98}"/>
          </ac:spMkLst>
        </pc:spChg>
        <pc:spChg chg="del">
          <ac:chgData name="Chris D" userId="c1528284d1557101" providerId="LiveId" clId="{E901DD93-74DE-4386-BCC3-9A04C3E8F83F}" dt="2022-01-09T20:12:08.486" v="8" actId="478"/>
          <ac:spMkLst>
            <pc:docMk/>
            <pc:sldMk cId="1382146594" sldId="1118"/>
            <ac:spMk id="15" creationId="{18B9DB9B-7B65-4A23-B469-6C77B38A2D5D}"/>
          </ac:spMkLst>
        </pc:spChg>
      </pc:sldChg>
      <pc:sldChg chg="modSp mod">
        <pc:chgData name="Chris D" userId="c1528284d1557101" providerId="LiveId" clId="{E901DD93-74DE-4386-BCC3-9A04C3E8F83F}" dt="2022-01-09T21:26:27.131" v="15" actId="1076"/>
        <pc:sldMkLst>
          <pc:docMk/>
          <pc:sldMk cId="1720493793" sldId="1128"/>
        </pc:sldMkLst>
        <pc:grpChg chg="mod">
          <ac:chgData name="Chris D" userId="c1528284d1557101" providerId="LiveId" clId="{E901DD93-74DE-4386-BCC3-9A04C3E8F83F}" dt="2022-01-09T21:26:27.131" v="15" actId="1076"/>
          <ac:grpSpMkLst>
            <pc:docMk/>
            <pc:sldMk cId="1720493793" sldId="1128"/>
            <ac:grpSpMk id="73" creationId="{95098C79-827F-4EA3-83AA-AF3016BE08B3}"/>
          </ac:grpSpMkLst>
        </pc:grpChg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1451249889" sldId="1155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1273275367" sldId="1157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329587831" sldId="1158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4063248664" sldId="1159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810352135" sldId="1160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162161058" sldId="1162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1114440977" sldId="1163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733248224" sldId="1165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081121540" sldId="1166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306510573" sldId="1167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528570414" sldId="1168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3070862348" sldId="1169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401358959" sldId="1170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3600763279" sldId="1171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41546834" sldId="1172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605109645" sldId="1173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3981441418" sldId="1174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2356340615" sldId="1175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3185839051" sldId="1176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896019564" sldId="1177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3133719738" sldId="1178"/>
        </pc:sldMkLst>
      </pc:sldChg>
      <pc:sldChg chg="add del">
        <pc:chgData name="Chris D" userId="c1528284d1557101" providerId="LiveId" clId="{E901DD93-74DE-4386-BCC3-9A04C3E8F83F}" dt="2022-01-09T20:38:53.558" v="12" actId="2696"/>
        <pc:sldMkLst>
          <pc:docMk/>
          <pc:sldMk cId="458984637" sldId="117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45:39.54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16212 11598 41 0,'0'0'0'17,"0"0"-1"-17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22:1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11">
    <iact:property name="dataType"/>
    <iact:actionData xml:id="d0">
      <inkml:trace xmlns:inkml="http://www.w3.org/2003/InkML" xml:id="stk0" contextRef="#ctx0" brushRef="#br0">8532 13975 270 0,'-4'-3'271'52,"-3"3"-111"-52,1 0-46 1,3 0-23-1,3-2-12 0,-4-2 11 0,4 2 26 1,0 2-21 5,0 0-23 1,0 0-15-1,-3 0-10 1,3 0-4 2,0 0-6-1,0 0-4-2,0 0-3 2,0-6 0-1,7-1-4 1,22-5-5-2,7 0-4 2,8-1 1 0,7 1 1 1,6 1-1-3,10 0-1 22,0 1-1-28,-5 5-2 0,-1 3-4 3,-7 2-1 4,-6 0 3 1,-2 0-4 0,-3 0 0-2,11-6-4 2,3 2 1 0,2-3 1-3,-1 1-3 6,-1 1 0-3,-4-1 4-2,-6 0-2 1,-4 3-2 2,-2 3-2-3,-5 0 3 2,-4 0-2-2,7 0 1 4,-6 0 0-4,6 0-2 2,-1 0 2 0,-3 0 0-2,5 0-2 1,2 0 2 2,2 0-3 0,-1 0 9-5,1 0-8 5,-1 0 4-1,2 0-1 0,0 0 2-2,-1 0 0 2,1 0-2-1,1 0 2 1,6 0 0-1,2 0-4 2,-11 0 2-2,2 0 0 1,-1 6-1-2,5-3 1 1,-3 6-2 1,4-4 3 0,-2 0-3-1,-1 0-2 1,7-1 3 0,1-1-3-1,0-3 1-1,2 3 1 2,-7-1-1 0,-2 1 0 0,-4 2 3-1,1 2-3 0,-2 2 0 1,2-4 0-1,-1 1 4 0,2 2-5 2,0-2 1-2,2-1-2-1,-1-2 4 4,-7 2-4-4,5-2 2 2,-4 6-1-2,-1-4 2 4,1 2-1-4,-5-3 0 3,5 2 0-2,-4-1 0-1,4-1-1 2,5-2 1 0,5-2 0 0,-2 3 0-2,8 1-1 2,-3-4-2 0,-4 2 2 0,0 0-1-2,-8 1 1 2,3 0 0 0,-5 0-2 0,2-3 2-2,-1 0 0 2,-1 0-2 0,-2 0 1 1,1 0 1-4,2 0 0 5,2 0 0-3,1 0 3 0,4 0-3-1,-8 0 0 2,1 0-1 0,4 0 1 1,-5 0 4-2,7 0-4-1,-4 0 0 2,-1 0 1-1,2 0-1 0,-2 0 0 1,1 0 1 0,-2 0 0-2,1 4-1 4,-5 1 0-4,-2-3 0 2,4 0 3 0,-1 2-3-1,-2-4-1 0,5 0 1 2,-2 0 1-2,-1 0-1 0,-2 2 1 0,-1 2-2 1,0 1 1 0,-1-2 0-2,3 0 0 2,-3-1 0 0,3 2 2 0,2-4-4-1,4 3 4 0,4-3-4 1,-2 0 2 0,-2 1 0-2,-10-1 1 2,7 4 1 0,-9-1-3 0,9-1 1-2,-4-2-1 2,9 0 1 1,3 0 1-2,4 0 0-1,0 0 0 2,6 0-1 0,1 7 0 0,-4-5 0-2,-2 1 1 2,0 0-1 0,-5-3 0 0,-4 0-4-2,-4 0 3 5,-1 0 1-6,2 0-1 1,-1 0 0 2,1 0 0 0,-2 0 0 0,5 0 0-2,-4 0 0 2,7 0 0 0,-4 0 1 1,1 0 2-4,3 0-2 3,-7-3-1 0,-3-2 0 0,-5 1 1 0,0 1 0-2,0 3 2 2,-5-2-2 1,7 2 1-2,2-3-1 0,-3 3 0 1,2-4 0-1,-3 3 0 1,1-2 0-2,-5-3 0 2,2 0 0 0,1 1-1 0,4-5 1-2,-6 3 0 2,3-5 0 1,-1 5 0-2,-6-6-1-1,0 8 2 2,-5 2-1 0,-6 0 1 0,-2 3-1-2,-2 0 1 2,-3 0-2 0,-4 0 0 0,0 0 1-2,-3 0-1 3,0 0-4-2,0 0-23-1,0 0-34 4,0 0-48-4,-39 11-81 2,-32 24-53-2,31-16-77 3,3 4-634-2</inkml:trace>
    </iact:actionData>
  </iact:action>
  <iact:action type="add" startTime="14606">
    <iact:property name="dataType"/>
    <iact:actionData xml:id="d1">
      <inkml:trace xmlns:inkml="http://www.w3.org/2003/InkML" xml:id="stk1" contextRef="#ctx0" brushRef="#br0">9321 15610 263 0,'0'0'141'7,"0"0"-37"3,0 0 58-4,0 0 8 1,0 0-31 0,0 0-26 3,0 0-4-4,-138 74-9 0,138-74-13 2,0 0-23 2,0 0-13-4,0 0-9 0,9 0-3 2,34-23-3 2,27-16 7-4,17 0-24 0,9-4 0 2,5 4 5 1,-1 2 3-2,-7 15-12 1,-22 0 9 2,-17 11-4-2,-23 5-1-4,-12 6-4 4,-13 0-3 0,-6 0-4 0,0 0-8-4,0-6-1 4,-20-5-8 2,-45-15-1-4,-31-4 7 0,-29-13 3 2,-7-4 2 2,-8 0-2-2,2 2-2-2,10 8-2 1,15 10 2 3,21 14-3-3,28 8-6-1,23 5 0 0,18 0 5 4,16 0 4-4,-2 0 2 2,8 0 3-1,-2 0-2 2,3 0 2-2,0 11 1-2,13 26 1 5,42 7-4-2,17 10 0-2,8 8-1 2,14 5 3 0,3 9-3 0,3 8 1-2,-1 7 2 0,-6-2-2 4,-14-5 2-1,-12-17-2-4,-25-18 0 3,-13-27-2 0,-13-11 4 0,-9-11-6-2,1 0 1 2,2-11 0 0,-4-43-7-2,2-30-10 3,-3-27 19-2,-5-20-1 2,0-17 2-4,0-4-2 3,0-9 2 0,-9 24-1 0,-3 22 0-2,4 30-1 2,5 24 1 0,3 20-1 0,0 14 0-1,0 13 1 0,0 9 0 1,0 5 1 0,0 0 0-2,0 9-1 2,-25 52 1 0,-8 34 2 0,-8 30-3-2,-2 11 2 3,-4 5 0-2,-3-1-1-1,6-7 0 3,1-15-1-1,3-14 0 0,7-25 2-2,6-23-4 2,3-20 2 1,7-14 0-3,4-10-4 1,7-9-11 1,6-3-54 0,0 2-62 0,0-2-17-3,0 0-196 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41:25.97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7549">
    <iact:property name="dataType"/>
    <iact:actionData xml:id="d0">
      <inkml:trace xmlns:inkml="http://www.w3.org/2003/InkML" xml:id="stk0" contextRef="#ctx0" brushRef="#br0">18217 8824 583 0,'0'0'217'20,"10"0"-62"-20,0 3-38 0,3 14-32 6,-3 2-27 0,8 7-5 3,2 1 2 1,7 4-4-5,15 6-7 1,9 3-8 2,16 5 2 1,20 0-12-2,7 1-3 0,16 0-4 3,16-4 3-4,9-9-7 4,12-4 5-7,11-14 0 8,15-11-9-5,4-4-2 2,2 0 6 0,-5-4-13-1,-11-26 8-1,3-3-1 2,-7-5-8 0,-2 6 7-1,1-1-3 0,-5-1 0 2,11 5 4-3,1 4-2 2,5 2-1 1,4 4 1-3,-3 4 1 0,6 5-3 2,-3 7-2 1,-5 3 7-2,-6 0-4-1,-7 0-5 4,-1 0 1-4,2 0 3 2,1 0-5-2,-2 0 1 4,-3 0-1-4,-4 13 3 2,-6 14-1 0,-5 10 1 0,-6 7 0-2,-4 6 1 2,-20 2-2 0,-8-3 2-2,-13 3 0 2,-4-3-4 4,-11 5 3-8,1 3-2 2,-7 15 1 2,4 7 1 0,-5 8-2-2,-5 14 1 2,-1 9-2 0,-7 16-2-2,-2 7 2 4,0-2-1-2,-3-4 0-2,-4-4 1 2,-2 2-1 0,-5 4-1 0,-8-3 2-2,-8-11 1 3,-4-8 2-2,-6-17-3-1,-4-17-1 2,-2-20 1 0,-4-20-1 0,3-13 2-2,0-13-1 2,-2-7 1 0,-1 0-1-2,3 0-4 3,-3 0 4 1,0 0-3-4,0 0 2 2,0 0 1-1,0 0-3 0,0 0 0 1,-14 0-2-2,-25-7 5 4,-12-13-1-4,-9-4 1 2,-11-7-2-1,-10-5 0 2,-12-2-2-4,-2 3-6 3,2-1 1 0,13 6 1-2,21 11-6 2,21 11 4 3,22 8 6-5,12 0 3-1,4 0 1 3,0 0 5 0,1 8 4-2,54 31 1 2,16 15 0 0,16 3-5 0,0 0-1-2,-5-5 6 4,-6-11 0-4,-9-1 2 2,-6-5-2-1,-12-9 9 2,-5-5-9-3,-5-7 2 2,-12-6 0 1,-2-8 0-4,-6 0 4 3,3 0-6 2,-4-12 0-3,7-23-6-2,-3-17 2 3,3-15-6 0,3-6 3-2,0-6 4 2,2 2-7 0,4 0 7 0,-1 4-5-2,0 6 3 4,7 7 0-4,-3 11-4 3,-3 8 1-2,0 13-1 2,-9 9 0-4,0 8-1 3,-2-1 0 0,-11 0-33-2,-8-7-59 2,-4-2-94 0,0 14-71 1,0 7-152-4</inkml:trace>
    </iact:actionData>
  </iact:action>
  <iact:action type="add" startTime="14832">
    <iact:property name="dataType"/>
    <iact:actionData xml:id="d1">
      <inkml:trace xmlns:inkml="http://www.w3.org/2003/InkML" xml:id="stk1" contextRef="#ctx0" brushRef="#br1">14352 13112 11 0,'0'-2'68'7,"0"-1"-18"1,0-1 2-2,0 4-19 2,0 0-7 0,0-3 14 0,6 3-11-2,-6 0-22 2,0 0-5 0,0 0 4 0,0 0 4-2,0 0-5 3,0 0 15-2,0 0 28 1,0 0 2-2,0 0-16 4,0 0-11-4,0 0-16 2,0 0-6-2,0 0 12 2,0 0 44 0,0 0 33 0,0 0-5 0,0 0 31-2,0 0-11 2,3 0-16 0,1 0-4-2,-1 0 0 2,10 0 7 0,3-2-28 0,4-1-20-2,15-5-7 3,10 3-2-2,10-4 1 1,15-1-3-1,11-5 1 0,15 6-4 1,12-1 0 0,5 0-6-2,8 5 1 2,-4 2-7 0,9 1 2 0,-1 2-4-2,3-3-6 2,2-2-1 0,8-2-3 0,2 2 0 0,4-3-1-2,-8 2 2 2,-11 3 2 0,-9 0 6 0,-12 3 0-1,-3 0-2 0,-11-2-2 1,5 2-5 0,-3-3-2-2,3-1 0 2,-6-4-4 0,-7 3-2-2,-6-1 1 2,-9 2 1 0,-6 4 2 0,-9-2-2-2,-1 2 2 2,-10-3 0 0,2-1-2 0,0-3 1-2,-9-1-1 2,-8 5 1 0,-6-3 2 0,-13 4-3-2,1 2 2 3,-5 0-1-2,2 0 0 1,0 0 0-1,-2 0 2 2,0 0-3-3,-3 0-2 2,0 0 0 0,0 0 0-2,0 0 1 2,-31 0 1 0,-33 0 0 0,-24 11 1-2,-27 6 2 2,-22-2-3-2,-30 4 3 2,-20 1 1 0,-10-2-4 0,-9 2-1 0,2-3 1-2,-1-5 4 3,12 0-2-2,5-8 4 2,16-4 1-4,11 0-1 3,7 0 0 0,13 0-1 0,4 0-1-2,-1 0 3 2,5-8-4 2,-2-9 2-4,7 4-5 0,15 0 0 2,16 8-1 1,13 5-2-1,13 0 2-2,3 0 0 2,7 0 0-1,7 0 0 2,8 8 1-2,8-1-1 0,9-4 0 0,12 1-4 1,7-1 4-2,4-3-5 2,2 0 4 0,4 3-2 0,0-3 3-2,0 0 1 2,36 0 0 0,32 0 0 0,35-3 2-2,35-14 0 2,27 0 0 0,15 0 0 0,7 7-2-2,-8 7-2 2,2 3 2 0,1 0 0 0,-1 3 0-2,3 14 1 4,3 0 0-4,3-4 2 3,3-6-1-4,-17-5 0 5,-9-2 0-4,-23 0 2 0,-20 0-1 2,-11 0 0 2,-18 0-2-4,-21 0-1 1,-11 0-1 0,-16 0 0 1,-14 0-4 1,-7-9 4-1,-13 6 1-2,-8 3 0 1,-5-3 0 2,0 3 0-2,0 0 0 0,0 0-2 1,-34 0 1-1,-40 3 1 2,-46 17 2-3,-18-6-2 2,-21 3-2 0,-12-11 1 0,-13 0-5-2,-11-6 6 2,-3 0-1 0,1 0 0 1,13 0 0-5,11-6 1 4,11-3-1 0,18 5 1 1,11 0 2-3,13 4 0 4,11 0-2-4,10 0-2 2,5 0 1-2,27 0 1 2,14 0-3 0,17 0 1-2,21 0 0 4,9 0 0-5,6 0 0 3,0 0-1 1,3 0 0-2,51 0 0 0,30 4-2 1,29 9 1 0,20 9 2-3,19 7-3 4,25-4 3-1,20-3 0 0,11-14 2-2,16-8 0 2,-3 0 0 0,-11 0 0 0,-25-17 4-3,-21 1 0 4,-23-1-4-2,-16 6 5 2,-12 0-1-4,-16 1-3 6,-18 5 1-6,-22 0-2 3,-30 2-1-2,-11 3-1 2,-11 0 2 0,-5 0-1-2,0 0-4 4,-41 0 2-4,-50 0 3 2,-35 16 4-2,-25 2-4 2,-26-9-5 0,-5-7 4 0,-11-2 0 1,9 0 1-4,10 0 0 4,19-11 0-2,14-3 0 2,21 2 0-4,20 4 1 3,26 3 0 1,19-4-1-2,27 6 2-1,15 3-3 2,13-3 1 2,0 3 0-4,20-4 3 0,43-3-3 2,28-1-2 0,15-1-2 0,0-1-2-2,-6 0-11 2,-21 5-20 0,-12 2-49 0,-21 3-69 0,-46 0-59-1,0 0-191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45:37.14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50">
    <iact:property name="dataType"/>
    <iact:actionData xml:id="d0">
      <inkml:trace xmlns:inkml="http://www.w3.org/2003/InkML" xml:id="stk0" contextRef="#ctx0" brushRef="#br0">3736 5313 780 0,'0'0'277'15,"0"0"-155"-15,0 0-57 7,0 0-11 1,0 0-31-2,0 0 8 2,9 7 23 0,-9-7-5 0,0 0-7-2,0 0 6 2,0 0-3 0,0 0-10 0,0 0-13-2,0-3-5 2,0-17-9 0,0-4-5 0,0 0 8-2,-3 4-8 2,-3 0 0 0,3 1-3 0,3-1 2-2,0 5-1 2,0-2 3 0,0 10-2 0,0 7 3-2,0 0 4 2,0-6 9 0,0 1 7 2,12-4-4-6,12-1-4 4,-1 2-9 0,6-5 2 0,-1 7-3-2,-3 5 6 2,4-3 4 0,-2 2 5 0,1-2-8-2,4 2-2 2,1 2-3 1,-3 0-4-2,4-4 4-1,-4 4-1 2,6 0 3 0,-2 0 3 0,3 0-4-2,2 0 3 2,-4-1-1 0,-1 1-1 0,-1-4-5-2,-3 1 2 2,7 3-7 0,3-2 4 0,4 2-4-2,2-3 3 3,-2 3-3-2,2 0 3 2,-1 0-3-4,-2 0 4 3,-2 0 2 0,-5 0-4 0,0 0-3-2,-8 0 0 2,4 3 0 0,-5-3 0 0,2 0 0 0,-1 0 0-2,2 0 0 2,-4 0 0 0,-8 0 0-2,-2 0 0 2,-5 0 0 0,2 0 0 0,-2 0 0-2,-3 0 0 4,10 0 0-4,-8-3 0 2,7 0 0-2,-5 1 0 2,4-5 0 0,0 5 0 0,0-4 0-2,1-2 0 2,-1-3 0 0,4-2 0 0,-1-5 0-1,6-8 0 0,-5-1 0 1,6-10 0 0,-1-8 0-2,1 0 0 2,-3 2 0 0,-3-2 0 0,-4 5 0-2,-1-1 0 2,-5 4 0 0,-3 4 0 1,2 2 0-4,-5 1 0 3,-1-4 0 0,2 6 0 0,-5 0-5 2,0 4-4-6,2 11 1 4,-2 7 0 0,0 3 5-2,0 3 0 2,0 0 3 0,0 0 0 0,0 0 1-2,0 0 0 2,0 0-1 0,0 0 1 0,0 0-1-2,0 0-4 2,0 10 2 0,0 22 0 1,5 10 1-4,-1 3 0 3,3-1 1 0,-2 3 0 0,1-6 0-2,-1-1 1 2,4-3 0 0,0-7-1 0,1-8 0-2,0-5 0 2,-6-14 2 0,8-3-2 2,-5 0 2-6,11 0-2 4,9 0 1 0,9 0-1 1,8 0-2-4,5 0 2 3,-1-8 0 0,-2-5 1 3,5-3-1-8,-5 6-1 5,-5-1 1 0,-2 7 1 1,-5-1 0-4,2 5 0 3,-6 0 2 1,-2 0-3-1,-2 0 0-2,-2 0 1 2,-3 3-1-1,5 19 2 1,0 7 0-2,2 10-2 2,-1 3-1 0,5 3 1 1,-7-3 2-3,-5-5 2 2,0-10-3 0,-11-9 0 1,1-10-1-5,-9-2 0 4,-1-3 0 1,0 5 0-2,0 1-6-1,5-1-27 3,-5 6-55-1,4-1-32-1,2 21-109 0,-2-17-85 3,6 8-775-5</inkml:trace>
    </iact:actionData>
  </iact:action>
  <iact:action type="add" startTime="11752">
    <iact:property name="dataType"/>
    <iact:actionData xml:id="d1">
      <inkml:trace xmlns:inkml="http://www.w3.org/2003/InkML" xml:id="stk1" contextRef="#ctx0" brushRef="#br1">6718 5204 826 0,'0'0'182'8,"0"0"-113"-2,0 0 21 3,0 0-38-2,0 0-16 1,0 0 12-2,0 0-2 2,15-131-13 2,-7 105-5-4,-5 1 3 0,1-1-2 2,6 0-11 0,0 1-1-2,3 1-3 2,0 4-3 0,2 0 5 0,1 3-9-2,0 0 10 3,1 3 0-2,6 1 7 1,-2-2-3 0,3 7 3-2,8-1 5 2,0 6 4 0,4 3 1-1,5 0 5 1,7 0-7 0,2 0-13-1,4-3-3 2,6-2-5-4,-4 3-2 3,-4-5 0 1,5 4 5-2,-4-2 2-1,-2 5-3 2,6-2 2 0,4-5-4 0,1 3 1 0,7-5-4-1,0-3-1 2,0 7-3-2,-1-1 1-1,-4 1 3 2,0 5 3 0,1-4 3-1,-1 4-1 0,4-2-4 1,4-1-9 0,-3-2 0-1,6 2 0 0,-4-3 0 2,3 3 0-2,3 3 0-1,-2-3 0 2,3 3 0 0,-4 0 0 0,3-2 0-2,0-1 0 3,-5 1 0-2,-1 2 0 2,0 0 0-4,-1 0 0 3,0 0 0 0,1 0 0 0,0 0 0-2,0 0 0 2,1 0 0 0,5 0 0 0,-3 0 0-1,3 0 0 0,3 0 0 2,-2 0 0-2,1 0 0-1,1 0 0 2,-3 0 0 0,0 0 0 1,-13 0 0-4,1 0 0 4,-6 0 0-2,-2 0 0 2,-4 0 0-2,-6 0 0-1,-7 0 0 4,0 0 0-4,-9 0 0 2,6 0 0-2,-8 0 0 2,-2 0 0-1,-2 0 0 1,-6 0 0-2,-5 0 0 2,1 0 0 0,-7 0 0 0,-3 0 0-2,6 0 0 2,-3 0 0 0,5-12 0-2,0-1 0 2,1-7 0 2,-1-7 0-4,0-3 0 2,-3-4 0-2,-5-5 0 2,-2 2 0 0,-3 7 0 0,0 4 0-2,0 5 0 2,0 14 0 0,0 4-4-2,0 3-3 2,0 0 3 0,0 0 4 0,0 0 1-2,0 0-1 6,0 0-1-8,0 0 0 4,0 0-5-2,0 0 1 3,0 0-1-2,0 0 4 2,0 0 2-4,0 0 1 3,0 0 4 0,0 14-1 0,0 17 0 2,8 3-2-6,1 2 0 4,3-5 1 0,1 0-2-2,-2 2 0 2,2-1 0 0,3 1 0 0,-4-7 2 0,0-1-3 0,-1-8 1-2,-2-4-1 2,2 3 1 0,2-3-1-1,11 2 1 0,-4-2 0 1,6-4-1-2,-6-1 0 2,11-1-1 0,-1-7 1 0,4 4 0 0,8-4 0-2,0 0-1 2,10 0 2 0,4 0 1 0,4 0-2-2,8 0 2 2,0 0-2 0,2 0 0 0,-7-9 0-2,4 5 0 2,0-5 0 0,-11 0 0 3,-1 1 0-7,-7-4 0 3,-4 5 0 1,-4-3 0 0,1 0 0-2,-1 2 0 2,1-1 0 0,2 6 0-2,1 0 0 2,2 3 0 0,9 0 0 0,2 0 0-2,7 0 0 2,-2 0 0 0,0 0 0 0,4 0 0 2,0 0 0-6,-5 0 0 4,3 0 0 0,-7 0 0-2,2 0 0 3,-5 0 0-2,-7 0 0 1,3 0 0-2,-7 0 0 2,1 0 0 0,-1 0 0 0,1 0 0-2,-7 0 0 2,-3 0 0 0,-8 0 0 0,-6 3 0-2,3 0 0 2,-7 0 0 0,-1 3 0 0,-2-5 0-2,0 6 0 2,-3 3 0 0,0 2 0 0,3 8 0 0,5 5 0-2,-4 6 0 2,2 6 0 0,-3 0 0 0,-6-2 0-2,5-1 0 2,-8-8 0 0,3-7 0 0,-4-7 0-2,0-1 0 2,2-2 0 0,-5 2 0 0,0-4-5-2,0-1-19 2,0-2-23 0,0-4-27-2,0 0-34 2,0 0-60 0,2 0-59 0,14 0-97-2</inkml:trace>
    </iact:actionData>
  </iact:action>
  <iact:action type="add" startTime="31585">
    <iact:property name="dataType"/>
    <iact:actionData xml:id="d2">
      <inkml:trace xmlns:inkml="http://www.w3.org/2003/InkML" xml:id="stk2" contextRef="#ctx0" brushRef="#br2">11156 12134 676 0,'0'0'223'7,"0"0"-97"-1,0 0-24 2,0 0-28 0,0 0-20 0,0 0 7-2,0 0 14 2,0 0-14 0,0 0-6 0,0 0 1-2,0 0-12 3,0 0-8-2,3 0-10 1,13 0-9-2,1 0-9 2,6 0-2 0,5 0 2 1,1 0-2-4,1 0 0 3,8-8 1 0,-2-5 1 0,3-2-2-2,-1 4-2 4,-10 3 0-4,1 5 1 2,-9 3 3-2,6 0 2 2,-1 0 0 0,-2 0-2-1,7 3-1 2,-4 5-3-2,5-2 3 1,-4 2-1 0,5-3 1-3,-4 3-2 3,-1 1-2 0,2-1 4 0,-1-2-6-2,4 0 2 2,8-4-2 1,1-2 1-1,2 0-2-3,7 0 0 3,-2-17-1 0,-5 2 3 1,-2 0-4-4,-9 4 3 3,-5 5-1 0,-2-3 0 0,-6 1 2-1,2 5-2 1,-2 1 0-1,1 2 2 2,7 0-1-4,-1 0 1 4,-2 0-1-1,1 0 1 0,4 0 1-3,-2 2 2 4,2 7-3-1,-5 0 1 0,3-5-2 0,2 2-1-3,-1 1-1 3,5-5 1-1,-3-2 0 1,4 0-1-1,2 0 1 1,-1-5-3 1,4-18 2-2,-1 0 1 0,-2 3-1 0,0 1 1 2,-11 8 2-4,-2 2 0 3,3 9 0 0,0 0 1 0,2 0-1-2,2 0-1 2,-2 9 2 0,1 2 0 0,-2-4-3-2,4 5 1 2,5 0 0 0,-3-2-1 0,6 0 1-2,2-1-1 2,-5-9 0 0,2 0-3 0,5 0 0-2,-2 0 2 3,2-12 0-2,1-8 1 2,-1 3 0-4,-2 3 3 3,-5 4-2 0,-5 3 1 0,-5 7-2-2,1-3 2 4,5 3-1-4,-7 0 0 2,7 0 0-2,0 0 0 2,7 17-1 0,-2-4 1 0,4 3-1-2,-5-3 1 2,3-8-1 0,2-2-1 0,3-3 0-2,0 0 0 2,12 0-1 0,-3 0 3 1,2-10-1-4,2-7 0 3,-8 4-3 0,-5-2-1 0,-7 9 0-2,2 6-16 2,-4 0-51 0,1 28-94 0,-31 0-108-2,1 6 67 2</inkml:trace>
    </iact:actionData>
  </iact:action>
  <iact:action type="add" startTime="34310">
    <iact:property name="dataType"/>
    <iact:actionData xml:id="d3">
      <inkml:trace xmlns:inkml="http://www.w3.org/2003/InkML" xml:id="stk3" contextRef="#ctx0" brushRef="#br2">24844 12032 784 0,'0'0'238'8,"0"0"-77"0,0 0-58-2,0 0-39 2,0 0-26 0,0 0-13 2,0 0 0-4,136 27-3 0,-105-25 4 2,6-2-1 0,0 0 5-2,3 0 0 2,4 0-6 0,8 0-8 0,1-12-5-2,-2-6 3 2,3 1-3 0,-1 2-2 0,-2 7 1-2,1-1-1 3,-1 7 8-2,0 2-4 1,-5 0-2-1,-1 0-2 0,4 0-4 1,-9 8-1 0,3 6 1-2,-2-1 0 2,2 4-2 0,2-2 0 0,3-1-1-2,-3 1 1 2,6-10-1 0,-2 1 1 0,2-6-2-2,2 0 0 5,-1 0-1-6,-4-4 0 3,-7-3 0 0,-5 3 0-2,-3 2 1 2,-5 2 1 0,2 0-2-1,-4 0 1 0,-2 0 4 1,3 0-4 0,-1 13 2-2,2 2-3 2,1 1 4 0,-3-2 3 0,1 1-1-2,1-9-4 2,2-6-2 0,12 0-3 0,12 0-3-2,-2-15 2 5,5-5 1-6,-1 2 3 3,-12 5-3 2,-4 9 3-6,-3 4 0 4,-1 0 1 0,0 0 1-1,-1 10 1 0,-2 14 0 2,-1 0-2-2,0-3 0 1,-3-2-1-2,-1-6 2 2,3-4-2 0,0-1 0-2,4-1-1 2,-2-7-1 0,5 0 0 0,7 0 0-2,2 0 0 5,7-19-5-6,0-5 7 3,-1 2-5-2,0-4 3 2,-6 4-1 0,0 2 3 0,-10 7-1-1,-3 4 1 0,2 6-1 2,-8 3 2-2,3 0 1 4,0 0 0-8,-1 0-2 5,5 0 0 0,-2 3 2-2,4 6-1 2,-2 2-1 0,-6-1 1 1,-2-1 1-4,5-1-2 3,4-5 0 0,-7-3-2 0,7 0-1-2,1 0 0 2,2 0-1 0,1-13-1 0,1-2 4-1,-8-2-8 0,-2 5 8 2,-8 7-3 0,-3 0 3-5,1 5 1 4,-4 0 4 2,6 0-2-4,0 0 2 2,3 14-2-1,2 2 2 0,-1-1-3 1,1-1 1-2,0-2-1 2,2-2-1 0,5-2 0 0,1-2-4-2,5 2 2 2,1-4 2 0,-2-4-2 0,7 0-1 0,0 0 2-2,0-4-1 2,6-18-6 0,-3-3 6-2,3 6-4 2,-2-1 2 0,-7 8 3 0,-8 4 1-2,-4 1 0 2,-3 0-1 0,-6 4 0 0,2-4 1 0,-2 4 0-2,-3-1-5 2,6 1 4 0,5 3 0-2,5-3 0 2,-3 3-2 0,5 0 2 0,-6 0 0-1,-2 0 1 0,1 0 1 2,-4 0-1-2,-1 0-2 1,5 0 1-2,2 0 1 2,3 0-6 0,5 0 1-2,2 0 4 2,-2 0 1 0,2 0 1 0,1 0 2-2,5 0-1 5,-4 0 0-6,1 0-2 3,-2 6 0 0,2 5 0-2,1-5 0 2,-2 5 0 1,4 5 0 0,-1 0 0-5,1-1 0 5,-3 0 0 0,-1-7 1-5,5-1-1 4,-4-7-3 0,8 0-3 0,1 0-8-2,10 0-5 2,3 0 11 0,5 0 8 0,2 0 0 0,-3 0 1-2,-3 0 2 2,6 0-2 0,-7 0 0-2,5 0 0 2,-5 5-1 0,-3 5 1 0,-4 5 0-1,-10 2-1 0,1-6 0 2,-10 0-8-2,0-9-46 1,-15-2-30-2,-3 0 1 2,-7 0-92 0,-17-2-70-2,0-3-737 2</inkml:trace>
    </iact:actionData>
  </iact:action>
  <iact:action type="add" startTime="41674">
    <iact:property name="dataType"/>
    <iact:actionData xml:id="d4">
      <inkml:trace xmlns:inkml="http://www.w3.org/2003/InkML" xml:id="stk4" contextRef="#ctx0" brushRef="#br3">10279 16518 371 0,'0'0'170'7,"0"0"-22"0,0 0-36 3,0 0-45-4,0 0 3 0,0 0 13 2,0 0 3 2,0 26-15-4,0-26-21 0,0 0-12 2,0-12 3 2,0-15-12-6,0-7 1 4,0-6 8 0,0-2-19 0,0 3-12-2,0-1 0 2,0 6 3 2,0 7-1-2,13 1 4-4,3 7 11 4,4 2 2 2,-1 5 2-4,3-1-8 2,5 1 4-2,2 4-7 4,5 1 1-4,3 7-1 0,7 0 12 6,1 0-2-6,0 0-2 1,6 0-4 2,-5 0-5-3,5 0 3 3,1 7-11-4,1-1 1 1,-2-2-6 5,-6 0 5-6,0 5 1 4,-4 1-2-1,1 5 6-1,-2-1 3-1,-8-1-4 2,-3-3-1 1,-4-6-3-2,-2-4-4-1,-3 0-2 2,1 0-1 0,-5 0 1-2,0 0-2 2,-9 0 0 1,0 0 1-1,3 0-1-2,-4 0 0 1,0-11-1 1,2-3 1 0,3-10-1-2,5-13 0 2,-3-10-1 2,-6-15 0-3,6-7 0-1,0-12 1 2,-3 2 0 2,3 1-1-5,-9 10 1 1,7 0-2 5,-6 7-2-4,3 5 5-2,-5 2-4 2,-3 7-1 4,0-4-1-4,0 1-3-3,0 1-4 4,0 10 1 3,0 8 0-4,0 9-3-3,0 7 7 5,0 8 1 1,0 1 5-4,0 6-1-1,0 0-1 5,0 0 2-1,0 0 2-4,0 0 1 1,0 0 5 4,0 26-6-1,1 18-4-3,12 10 3 0,2 1 0 4,-1 4 2-4,-4 3 1 1,2 0-1 2,4 3 0-2,-8 0 2-1,13-1-2 2,-7-4 1 0,8-7-1 1,1-8 1-4,2-8-2 3,2-7 6 3,5-10-5-5,6-1 2-1,5-2-3 3,4-5 0 0,6-3 5-2,4 0-2 2,1-1 2 0,6-3-2 0,-1-3 1-2,4-2-4 2,6 0-2 2,-2 0 2-4,-2 0 1 0,-4 0 1 2,-2-7-2 0,-2-6 0-2,5-4 1 2,1 4-2 2,1 7 3-2,2 0-1-4,1 6-1 5,6 0 2 0,2 0-2-3,-2 0 0 0,0 0 1 2,-3 0-1 2,-3 0 1-4,-2 0-1 2,-2 3 2 0,-10 6-1 0,-9-9 0-2,-2 5-1 0,0 3 1 4,2 1-1-2,-1-1 1-2,2 1-1 2,-4 0 0 0,-3-1 0-2,-2 3 1 2,-6 1-1 0,-2 1 1 0,2-1-1-2,-6 1 0 2,-2-3 2 0,-6-6-2 0,4 2 0-2,-4 1 1 2,4-2-1 0,0 7 0 0,2 1 0-2,-3 11 0 2,0 3-1 1,2 3 1-4,-5 7-3 3,0 2 3 0,-1-9-1 0,-1 2 2-2,-2-7-1 2,4-5 3 2,-9-1-3-4,-2-2 3 0,-2-8-3 2,-2 2-1 0,3-3-1-2,-5-3 0 2,-3 2-10 0,0-4-28 0,0-3-43-2,0 0-62 2,0 0-95 2,0 0-251-4</inkml:trace>
    </iact:actionData>
  </iact:action>
  <iact:action type="add" startTime="44270">
    <iact:property name="dataType"/>
    <iact:actionData xml:id="d5">
      <inkml:trace xmlns:inkml="http://www.w3.org/2003/InkML" xml:id="stk5" contextRef="#ctx0" brushRef="#br4">15019 16561 152 0,'0'0'196'7,"0"0"-61"-1,0 0-23 3,0 0 27-1,0 0-44-2,0 0-33 0,0 9-13 4,0-24-14-2,0-8-4-2,0 1 13 0,0 0-8 4,0-3-5-4,0-7 1 2,0 1-1 0,1 3 2 0,10 6 0-2,-7-3-5 2,8 1-1 0,1 4 1-2,-5 7-12 2,4-1 6 0,4 6 8 0,6-1 6-2,4 3-1 2,4 4 2 0,5 2-2-2,8 0-13 2,10 0 5 4,-3 0-14-8,4 0 0 2,0 0 0 4,-8 0 2-2,2 0 1-2,-6 8 0 0,-2-1-7 4,-5-5 2-2,-12-2-3-2,3 0-5 0,-10 0 1 4,-1 0-3-2,-2 0-1-4,3 0 1 6,-2-19-2-2,4-9 1-2,-10-6-1 2,3-5 0 0,-1-4-3 0,-7-3 3-2,1-4 0 2,-4-6-1 0,0 3 0-2,0-1 2 2,0 4 0 0,0-3 0 0,0 5 0-1,0 3 0 0,0 2-1 1,0 1 0-2,0-3 1 2,0-9-1 2,0 2-2-4,0-2 0 0,0-3 3 2,-1 6-3 2,1 1 0-4,-3 11 3 0,3-3-3 4,0 14 2-2,0 6-3-2,0 5 4 0,0 8-3 4,0 1 2-4,0 8-1 2,0 0 1 0,0 0 1 0,0 0 0-2,0 0 1 2,-3 0-1 2,3 0-2-4,0 0-4 0,0 17 2 2,0 13 4 0,0 7 3-2,0 5-3 2,6 10 3 2,8 1-3-4,2 5 1 0,-1-2 2 2,-2 1-2 0,3-13 2-2,-5 1-3 2,2-2 4 2,-3 0-4-4,6 4 1 0,-3 0 1 2,3-4 1 2,2 2-1-6,-4-9-1 4,2 1 3 2,1-6 0-2,-1-6-1-2,2-3 0 0,-4-5 1 4,5-4-1-4,-1-1 0 2,0-3 2 0,0 2 0 0,5-5-2-2,-3 0-1 2,9-3 4 0,3 2-4-2,0-2 1 2,6-1 2 0,-3 10-2 0,7-12-2-1,1 0 3 0,3 0-3 1,2 0-1-2,-1 0 2 2,3 0 1 2,3 0 0-4,3 0 1 0,4 0 3 2,-1 0 9 2,8 0-9-4,4 0-1 0,1 0-3 4,2 0-1-1,-3 0 0-4,-1 0-2 3,-4 0 0 0,-2 0 1-2,-7 0-1 2,6 0 1 0,-6 0-1 0,4 0 0-2,6-8 1 3,-7 2-1-2,7 3 1-1,-7 0-1 2,0 3 1 2,-6-2 0-4,-2-1 6 0,-3-3-4 2,-1 0-1 0,-4 1-1-2,-2-1-1 2,1 2 0 3,1-1 0-6,2 5 1 1,1-8-1 4,-4 3 1-2,2 1 0-4,7 2-2 4,-4 2 2 2,4 0-2-2,2 0 1-1,-3 0 0 0,5 0 1 1,1 0-1-2,4 0 0 2,-1 0 1 2,-5 7-1-6,-7 1 1 4,4-4-1 0,-2-1 1 0,-4-1 0-2,-1 2-1 2,-9 0 1 2,-4-2-1-6,-1 1 0 4,-4 5 0 0,9-2-1 0,-5-3 0-2,5 2 1 2,-3 4 0 2,-2-6-2-4,-2 2 4 0,-12-2-4 3,-2-1 2 0,-4 1-1-5,-2 2 1 5,0-1 0 1,1 4-2-2,3 0-2-3,-6 9-2 1,3-3 2 4,1 6 1-4,-9 2 1 2,6-2 2 0,-3 0 0 0,0 2 0-2,4 3 0 3,-5 2 0-2,9 3 1 0,-3 4-1 0,3 3 1 2,2-7-1-1,-5 2 0-2,-3-13-1 1,-4-6 1 3,-3 2-5-5,0-6-5 2,0-9-26 1,0 5-24 1,0-5-22-4,0 0-56 3,0 0-84 4,0 0-391-8</inkml:trace>
    </iact:actionData>
  </iact:action>
  <iact:action type="add" startTime="48657">
    <iact:property name="dataType"/>
    <iact:actionData xml:id="d6">
      <inkml:trace xmlns:inkml="http://www.w3.org/2003/InkML" xml:id="stk6" contextRef="#ctx0" brushRef="#br1">20550 14973 533 0,'0'0'277'5,"0"0"-110"4,0 0-61 0,0 0-37-5,0 0-14 4,0 0 3 2,0 0-8-4,0 143 5 2,0-131-7 0,0-4-9 0,0-3-2-2,12 7-6 3,0 2-4-2,9-3-9-1,3 4-7 2,0-2 0 2,4-2-3-6,4 2 5 4,1-1 1 2,5-5-1-4,-8 1-1 0,6 1 5 2,-5-1 0 3,-1-1-2-8,1 3 0 5,5-7-8 2,4-1 1-4,7 1-2 2,4-3 3 0,1 0 5 0,3 0-1-2,9 0 1 3,-5 0-2-2,-1 0-1-1,1 0 2 2,-5 0 1 2,6 0 6-6,0 0-1 6,4 0-5-3,3 0-4 1,0 0 0-1,-5 0-5 0,-1 0 0 3,3 0 0-6,-6 0 2 4,1 0-3 2,-5 0 0-2,-1 0-2-4,1 0 1 4,5 0 0 3,2-3 1-5,3-6 0 0,0 3-3 3,5 4 3 0,-1-3 2-4,2 5-1 3,-3-3-1 0,-6 0 2-1,2 1-1 0,1 2-2 2,1 0 3-3,3 0-1 2,-1 0 3 0,3 0-5-1,1 0-2-1,3 0 3 3,-2 0-1 2,4 0-2-10,6 0 2 7,-4 0 0 2,2 0-1-2,-3 0 1-4,-2 0 0 6,-7 0-2-1,-1 0-1-4,-3 0 2 1,0 0 2 4,-3 0-1-4,5 0-3 2,0 0 2 0,-1 0-2 0,-6 0 0-2,5 0 0 2,-5 0 0 0,2 0 0-2,0 0 0 2,-1 0 0 2,-2 0 0-6,-3 0 0 4,10 0 0 2,-1 5 0-2,5-2 0-4,5-3 0 4,-4 0 0 2,5 0 0-4,-2 0 0 0,-1 0 0 4,-4 0 0-4,0 0 0 2,-2 0 0 0,0 0 0 0,2 0 0-2,5 0 0 2,-5 0 0 0,2 0 0-2,-7 0 0 2,-2 0 0 2,-4 0 0-6,2 0 0 4,-2-6 0 2,2 0 0-4,-4 1 0 0,2-2 0 4,-4 3 0-1,-8-2 0-4,7 3 0 3,-4 3 0 0,4 0 0-2,1 0 0 2,3 0 0 0,1-3 0-2,-1-1 0 2,1 4 0 2,2 0 0-6,2 0 0 4,6 0 0 2,1 0 0-2,-9 0 0-2,2 0 0 2,-4 0 0 0,-4 0 0-2,-6 0 0 3,-7-1 0-2,4-5 0-1,-4-2 0 2,7 5 0 2,-8 1 0-6,2-2 0 4,-1-2 0 2,-5 1 0-4,1-1 0 1,0 1 0 0,-2 1 0 3,5 4 0-6,-7-2 0 4,0-1 0 2,-5 3 0-4,-2 0 0 0,2 0 0 4,-2 0 0-1,3 0 0-3,3 0 0 2,7 0 0 0,6 0 0-3,1 0 0 3,7 0 0 0,-4 0 0-1,1 3 0 1,-6 3 0 0,1-4 0 0,-1 1 0-2,-5-3 0 2,1 4 0 2,6-4 0-6,3 2 0 4,-3 0 0 1,3 1 0-2,-9 3 0-2,-1-2 0 5,-7-2 0-1,-6-2 0-3,-6 0 0-1,-2 0 0 5,-7 0 0-4,3 0 0 2,1 3 0 0,-1-3 0 1,0 0 0-4,-5 0 0 3,8 2 0 1,0-2 0-3,-4 0 0 1,1 6 0 6,0-6 0-12,-6 2 0 8,6 2 0 0,0-3 0-1,5-1 0-4,5 7 0 5,7-7 0 0,1 3 0-2,2-3 0 1,-1 0 0-1,-7 0 0 2,-4 0 0-4,-3 0 0 3,-1 0 0 1,-2 0 0-4,1 0 0 3,-1 0 0 0,3 0 0-1,2 0 0 0,-4-3 0 3,4-4 0-4,1 2 0 0,-2 3 0 2,1-6 0 2,0-1 0-5,-5 0 0 3,2-2 0 2,6-3 0-4,-1-9 0-1,4-2-3 6,-1-8 0-3,-8 9-2-2,-1 6 4 2,-6 9-1-1,0 4 2 0,-4 2 0 0,-6 1-3 3,2-5-12-4,-2 7-19 0,0-2-13 3,0 2-38-1,0 0-38-3,0-4-35 3,0 4-44 2,0 0-172-6,0 0-582 4</inkml:trace>
    </iact:actionData>
  </iact:action>
  <iact:action type="add" startTime="51342">
    <iact:property name="dataType"/>
    <iact:actionData xml:id="d7">
      <inkml:trace xmlns:inkml="http://www.w3.org/2003/InkML" xml:id="stk7" contextRef="#ctx0" brushRef="#br1">22354 16634 620 0,'0'0'186'6,"0"0"-112"0,0 0-17 4,0 0-13-4,0 0-14 2,0 9 3 0,0-9 32 0,0 0 6-2,0 0-7 2,0 0-14 0,0 0-5-2,0 0-17 2,0-4-1 0,0-4-8-2,0-4-10 2,0-1-2 2,11-4 1-4,-2 2 0 2,0-2 8 0,1 4 7 0,0 4 1-2,2 1-2 2,-4-1-2 0,7 1 1-2,5-4 0 3,0 2-4 0,8-5 6-5,-1 5-4 4,-2-2 5 0,4 0-1 0,-9 4-1-1,5 3-5 0,1-4-3 1,3 3 3-2,0 2-4 2,7-5-1 3,0 5-1-6,1-1 3 1,-5 5-3 4,0-3 3-4,-5 3-4 2,2 0 2 0,-1 0-2 0,-1 0-1-2,6 0-1 3,-1 0 2-1,-1 0 0-2,9 0-1 2,1 0 0 0,0 0-3-2,2 0 1 1,2 0-2 4,-2 0 1-5,2 0-1 2,3 0 0 0,-3 0 3 0,0 0 3-3,-1 0 0 3,2 3-2 1,3 2 2-3,-4 1-3 1,2 1-4 1,2-3-1-2,-4-4 0 3,1 0-2-1,6 0 1-2,-7 0 1 1,9 0-1 4,-8 0 5-5,8 0-7 0,0 0 0 3,-1 0 0 0,7 0 0-4,-2 0 0 4,-2 0 0-2,-1 0 0-1,-10 0 0 2,-6 0 0 0,-1-4 0-1,-3 4 0 0,4 0 0 3,-1 0 0-6,-5 0 0 6,-3-7 0-1,-4 5 0-3,-2 2 0 0,-8 0 0 3,-5 0 0 0,-2 0 0-4,-2-4 0 3,-4 4 0 1,1 0 0-3,2 0 0 1,-3-2 0 3,1 2 0-5,4-6 0 2,0 3 0 4,4-8 0-6,1 1 0 1,0-10 0 3,0-3 0 1,0-11 0-7,3-7 0 6,-1-11 0 0,2-5-3-2,0 3-1-2,-1-3 1 5,0-4 0-3,-4 9 1 1,-3 2-2 1,4 8 1-5,-2 2 0 4,1 9 0 0,-1 6 0 1,-8 12 0-4,3 1 0 3,-2 5 0 0,-1 7 1-1,-3 0-3 1,0 0 4 2,0 0-3-4,0 0 1-1,0 0 1 6,0 0 2-6,0 0-2 5,0 0 0-2,0 0 1-4,0 0 2 4,0 12-3 2,0 20 4-3,0 9-3-2,5 13 2 3,6 2 1 2,1-5-1-6,-3 5-1 5,8-13 0 1,-2-5 1-5,0-1-1 1,4-3 0 4,-1 0 2-4,5-7-1 2,-3-4 0 2,0-8-1-5,-2-10-4 2,5 0 3 2,0-2 1-1,8 1 1-2,3 3-1 1,3-1 1 2,2-4 0-4,7 2-1 3,1-4 1 2,6 0 0-6,-5 0-1 4,9 0 0 2,-1 0-1-4,1 0 1 3,-2 0 0-1,1 0 2 0,-4 0-2-3,-4 0 0 3,4 0 1 0,-7 0-1-1,11 0 0 1,-4 0 1 0,4 0-1-3,-2 0 0 3,-3 1 0 3,1-1 0-6,-4 0 1 1,8 0-1 4,-2 0 0-4,-3 4 0 2,2 4 1 3,-4-8-1-7,-5 0 1 3,4 5-1 2,-2-5 0-2,1 0-1-1,6 0 2 2,1 0-1 0,2 0 0-2,1 0-1 4,-9-5-4-2,0-3 4-1,-9 3 1 0,1-1-1 1,-1 0 1-2,2 1 0 2,-3-1 0 2,1 3 0-6,1 0 0 4,-3 3 0 2,0 0 0-6,0 0 0 4,-3 0 0 3,5-2 0-6,2-1 0 3,8 1 0 0,-8 2 0 0,0 0 1-2,-11 0-2 0,-1 0 2 4,-6 0-1-4,-3 0 0 3,-7 0 0 0,-5 0 1-5,2 0-1 4,-4 0 1 2,1 0-1-4,3 2 0 0,-4 9 1 3,3 8-2-2,4 3 1-1,-8 5-2 2,6-2 2 3,-7-6-2-6,3 4 1 1,-3-4 0 4,-1-6 1-4,-1-6-1 2,1 1 1 2,-3 1 0-5,0-1 0 2,4 4 0 2,-1 2-2-2,3 9-4-1,1 2-18 2,-3-3-17 0,5 0-12-2,-9-9-11 2,3-8-55 2,-2-5-40-6,7 0-81 4,8 0-146 2</inkml:trace>
    </iact:actionData>
  </iact:action>
  <iact:action type="add" startTime="59914">
    <iact:property name="dataType"/>
    <iact:actionData xml:id="d8">
      <inkml:trace xmlns:inkml="http://www.w3.org/2003/InkML" xml:id="stk8" contextRef="#ctx0" brushRef="#br2">28611 15999 315 0,'0'0'168'6,"0"0"-26"2,0 0 22 0,0 0-63-2,0 0-27 2,0 0 2 2,0 0-6-4,-72-12-19 0,47 12 7 2,-2-2-5 0,-2 2-13-1,-2 0 5 0,-8-3-9 3,6 1-11-4,-8-6 5 0,-2 3-10 2,-5-3 1 0,-2-1-5 0,-3 1-3-2,-1-6-1 4,1 0 11-3,5 3-3 0,-4-1-6-1,-5 2-5 5,-2-5-1-6,-7 5-1 3,-5-5 5 1,-4 6 1-1,-6 7-9-2,-3-4 1 2,-9 6-2 0,-7 0 3-3,-4 0-1 4,4 0 1-1,2 0-1 0,1-2-4-2,9-1 2 1,-5 3-3 1,5 0-1 1,-1 0 1-4,2 0 1 4,3 0 2-1,3 0-2-3,1 0 0 3,4 3 3 0,-1-1-4 0,3 4 2-1,0-6-2 1,-3 0 1 1,3 0 1-3,3 0-2 2,-1 0 2 1,-1 0-2-2,-2 0 3-1,2 0-3 2,-1 0 1 1,0 0 1-4,-5 0 2 3,-2-6 0 1,-6 6-1-2,-8 0-1-1,-10 0 3 2,-6 0-2 1,-2 0 2-2,-4 0-3-1,2 0-2 2,-2 0 0 0,0 12-2-2,-8-4 2 2,-4 4 0 0,-2-7 0 0,-3 0 0-2,3 4 2 3,-5-3 2-2,3-1-2-1,-5-5-1 2,0 0 2 0,3 0-2 0,2 0 1-2,-3-13 0 2,-5-3-1 2,-7 3 2-4,-8-1 0 2,-2 6-2 0,-3 3-1-2,-7 5-3 2,-2 0 3-2,-8 0-1 4,5 0 1-4,8 0 4 2,4 0-4-2,5 0 1 4,5 0 1-3,4 0 1 0,2 0 1 1,-8 0 3 1,-8 0 4-3,-16 0-3 1,-3 0-1 1,-4 0-1 1,-6 0-4-3,-5 0-1 2,-4 5-2 0,-4-3 0-3,6-2 1 3,4 0 3 0,8 0 0 2,4 0-2-5,5 6 3 3,-1-4-1 0,-8 3 0-1,-7-1 0-1,4-1 0 3,-9 2-3-2,0 2-1 2,-5-7-1-4,2 0 1 3,10 0 1 0,9 0 0-2,10-7 3 2,9-5-1 2,5 11 0-4,5 1-2 0,0 0 1 2,-2 5 2 2,6 20 2-4,5 3-3 0,5 3-2 2,0 3 0 2,-1 0 1-4,-6-3 6 0,-4 2-4 2,4-4 1 2,1-2 1-4,4 2 3 0,2-4-6 2,-1-5 2 0,11-7 0 0,1-1 0 0,-1-12-3-2,1 0 1 2,-14 0 0-1,-8 0 2 0,4-6-2 1,-2 6-2 0,10 0 0 0,-4 0-5-2,3 0 5 4,-1 11 0-4,6-11-2 2,11 3 2-2,12-3 1 4,13 0-1-3,13 0 0 0,11 7 0-1,10 1 1 4,6 1-1-4,5-2 1 2,0 3 0-2,4-3-1 4,-4-7 0-4,-2 0 0 2,6 0 2-2,-4 0-3 4,4 0 1-4,-4-19 0 2,4-10 0 0,-5-1 0 0,2-4 0-2,7 8-1 2,1 7 1 0,5 6-1 0,2 3-1-2,-13 8 0 2,-12 2 1 1,-22 0-1-2,-18 0 1-1,-20-5 0 2,1-8 1 0,0-1-7 0,12-3 7-2,19 12-2 2,28 0-1 0,20 5 1 1,15 0-1-4,13 0 1 3,9 0 1 0,1 0 1 0,-2 0 1-2,2 0 1 2,3 0 2 0,-2 0-3-2,-1 0 3 3,3 0-4-2,-3 0 0 2,3 0 0-4,0 0 0 3,-5 0 0 0,5 0 0 0,-2 0 0-2,2 0 0 2,-2 2 0 0,-7 18 1 0,6 12 0-2,2 9 0 2,-9 7 8 0,4 2-8 0,-4 6 4-2,-3 4-5 2,3 2 0 0,0 8 1-1,-3 6 0 0,1 11 0 2,0 2 1-2,8 10-2-1,-3 6 5 2,1 9 0 0,3 4-5 0,-7-6 8-2,-3-4-8 2,-3-13 4 0,3-14-4 0,-2-7 2-2,1-18 1 2,-2-6-3 2,1 2 1-4,0-3-1 0,1-4 3 2,4 3-1 2,-3-3 2-4,6-3-2 0,-3 3 2 2,0 6-4 2,4-9 2-4,-1-5 1 0,7-10 1 2,0-9 2 2,0-14 0-4,0 6 0 0,0 1-4 2,0 0 4 0,0 14-2 0,0 7-3-2,0 1-1 2,0-1-2 0,0-2 2-2,0 1 0 2,0 2-1 0,0-4 2 0,4-10-1-2,2-13 1 3,-3-4 3-1,0-2-4 0,4 0-1-2,9 0 0 1,11 0 1 1,14 0 0 1,15 5 4-4,5 7 1 3,16 0-1 2,3 8 3-4,13 0 3 1,-1-7-2 1,13 4 0 2,8-12 2-4,16 5 0-1,3-6-2 4,4 2-8 1,0 8 0-4,-7-2 0 0,8 1 0 1,-4-1 0 4,2-7 0-5,2-5 0 0,4 0 0 1,0 0 0 2,-5 0 0-1,5 0 0-1,-1 0 0 1,1 0 0 1,-4-5 0-3,3 5 0 2,-3-7 0 0,4 0 0-3,2-4 0 4,2-3 0-2,-8 2 0 2,-8 6 0-2,-6-2 0 0,0 2 0 0,0 6 0 1,2-5 0 1,2-1 0-3,10 0 0 2,3-2 0 0,-2-2 0-2,-2-2 0 1,-1 4 0 2,-7 2 0-1,-8-5 0-2,-13 1 0 1,3 5 0 1,-2-8 0 1,5 7 0-4,-2-5 0 4,2 5 0-2,-8-2 0 2,-2 3 0-3,-6-2 0 1,0 2 0 2,0 5 0-2,6 0 0 0,4 0 0 1,8 0 0 0,5 0 0 0,0 0 0-3,4 0 0 4,0 0 0-2,5 0 0 0,0 0 0 0,10 5 0 1,2 7 0 0,0-10 0-1,4 4 0 0,0 0 0 2,4-6 0-2,-1 0 0 0,-8 0 0 1,-2 0 0 1,-2 0 0-3,5 0 0 1,7 0 0 1,1 0 0 0,9 0 0-2,4 0 0 1,4 0 0 2,8 0 0-1,1 0 0-2,2 0 0 2,3 0 0 1,4 0 0-3,-6 0 0 1,3 0 0 0,-4 0 0 1,0 0 0 1,4 0 0-3,3 0 0 3,0 0 0-2,6 0 0 1,4 5 0 0,1 1 0 0,2-6 0-2,0 6 0 2,1-5 0-1,-1 7 0 2,-5-4 0-4,-12 1 0 4,5-5 0-1,-5 4 0-3,10-1 0 3,5-3 0 1,3 0 0-2,3 0 0-1,9 0 0 2,2 0 0 1,4 8 0-4,-2 4 0 3,-6-4 0 2,-7 4 0-3,-11-2 0-1,1-3 0 2,-7 0 0 0,3-7 0 0,2 0 0-2,-5 0 0 4,0 6 0-4,-3-1 0 1,-15 9 0 0,-7-1 0 2,-14-3 0-3,-7 4 0 2,-6-6 0 0,-3 4 0 0,2 0 0-2,-7-7 0 2,2-5 0 0,3 0 0-2,-6 0 0 2,2 0 0 2,-9 0 0-4,-12-12 0 0,-14-1 0 3,-8 1 0-1,0 7 0-3,-6-4 0 3,6 9 0 0,0 0 0 0,-5 0 0 0,4 0 0 0,3 0 0-2,3-3 0 2,3 3 0-1,-6 0 0 2,-7 0 0-3,6 0 0 2,-5 0 0 0,-3 0 0 0,-7 12 0-2,-11-12 0 2,-21 0 0 0,-8 0 0-2,-11 0 0 2,-7 0 0 0,-1 0 0-2,-6 0 0 2,-3 0 0 2,0 0 0-4,0 0 0 0,0 0 0 4,0 0 0-4,0 0 0 2,0 0 0 0,0 0 0 0,0 0 0-2,0-6 0 2,0-34 0 0,0-21 0 0,0-14 0-2,-3-13 0 2,-6-19 0 0,5-11 0 0,-9-20 0-2,-2-8 0 3,2 3 0-2,-3 2 0-1,2 1 0 2,1-4 0 0,3 1 0 0,1 17 0-2,5 21 0 4,1 23 0-4,1 18 0 1,2-3 0 0,-4 5 0 4,-3-7 0-6,5-5 0 3,-3-2 0 0,-1 0 0 0,3 6 0-2,1 3 0 2,2 16 0 0,0 6 0-2,0 13 0 3,0 15 0-2,0 12 0-1,0 3 0 2,0 2 0 0,0 0 0 0,0-6 0-2,0-1 0 2,0-8 0 0,0-4 0 0,-3 4 0-2,-4 2 0 4,4 4 0-4,-7-2 0 2,-3 2 0 0,-1-5 0 0,-7-9 0-2,-8-2 0 2,-1-2 0 0,-6-3 0-2,5 3 0 3,1 10 0-2,-4 5 0-1,-2 10 0 2,-4 2 0 2,-11 0 0-4,-6 0 0 0,-4 0 0 2,-14 0 0 0,-13 0 0-1,-8 0 0 0,-1 0 0 3,0 0 0-4,1 0 0 2,0 0 0 0,-4 0 0 0,-1 0 0-2,-2 0 0 2,-4 0 0 0,-3 2 0-2,-1 22 0 3,-3 1 0-2,-1 0 0-1,-3-3 0 2,12-8 0 0,10-1 0 0,22-1 0-2,18-7 0 2,15 3 0 0,15-8 0-2,14 0 0 2,7 0 0 2,2 0 0-4,3 0 0 2,0 0 0 0,0 0 0 0,0 0 0-2,0 0 0 2,0 0 0 0,0 0 0-2,0 0 0 3,0 0 0-2,0 0 0 2,0 0 0-4,0 0 0 3,0 0 0 0,0 2 0-2,20 15-105 2,19 20-73 0,-22-19-130 0,-12 11-407-2</inkml:trace>
    </iact:actionData>
  </iact:action>
  <iact:action type="add" startTime="66541">
    <iact:property name="dataType"/>
    <iact:actionData xml:id="d9">
      <inkml:trace xmlns:inkml="http://www.w3.org/2003/InkML" xml:id="stk9" contextRef="#ctx0" brushRef="#br2">8003 17251 438 0,'-48'0'152'7,"-14"7"-40"1,-19-2 0-2,-22-5-22 2,-25 0-18 0,-30 0-12-2,-26 5 15 3,-20 1 2-1,-26 2-13-1,-2-2 1 2,-18-6-8-2,2 0-12 0,-2 0-13 0,0 0-10 1,-2-37 0-1,-4-20-4 0,-18-12 21 2,-13-12-21-1,-21-14 4-3,0-1-10 4,3-15 3-2,7 0-2 2,21-19-1-4,14-4 1 4,10 2 2-2,12-3 0 2,22 7 2-2,19 3-5-1,30 3-5 2,26-1-6 1,7-3 0-3,17-3-1 1,3-8 1 2,9-7 4-3,7-3-1 2,12 1 2 0,14 12-3-1,16 12 1 1,18 13-2-2,12 5 2 2,17-5-2 0,4-2 1 0,8-1-2-2,0-3 3 2,0-1-2 0,0 1-1 0,8 3 0-2,0 7 0 2,2 3 0 0,-7 4-1 0,-3-1 1-2,0 3-1 2,0 3 0 0,0-2-1 0,0-1 1-2,-13-5 0 2,-5-1 1 0,-5 4-1 1,3 9-2-4,1-5 2 3,2 6 1 0,6-2 0 0,3-1 0-2,3 10-1 2,2 10 0 0,3 24 0 0,0 15 0-1,0 17 0 0,0 7 1 1,0 6 0 0,0-1 3-2,0 3-2 2,0 0 2 0,0 0-2 0,0 0 1-2,0 0 1 2,0 0 7 0,0 9-2 0,3 4-6-2,2 0 2 2,-2-5-1 0,-3 6 2 0,5-6 1-2,-2 4 0 2,-3-2-6 0,3 4 4 0,-3 4-5-1,0-2 5 0,0-1-2 1,0-10-1 0,0 1 1-2,0-4-2 2,0-2 1 0,0 0-2 0,0 0 1-2,0 0-1 2,0 0 1 0,0 0 0 1,0 0-1-4,0 0 4 3,0 3-2 0,0 14 1 0,0 8-2-2,-29 14 1 2,-8 11 0 0,-3 14 2 0,-6 8-4-1,3 4 3 0,11 0 1 1,3-9-1 0,4-15-3-2,6-22 5 2,12-13-4 0,4-15-1-2,3-2 1 2,0 0-1 0,0 0-2 0,0-39 2 0,7-23 2-2,24-19 2 2,5-6-3 0,5 8 2 0,-2 8-3-2,-6 16 0 2,-10 21 1 0,-5 12 1 0,-7 14 0-1,4 8 0 0,2 0 6 1,6 0 3 0,11 18-1-2,9 19-1 2,11 19-1 0,1 6-3 0,4 9 4-2,2 1 3 2,-9-4 0 0,0-3-1 1,-9-18-1-4,-9-13-4 3,-12-11-3 0,-7-16-2 0,-2 8-1-2,1 0 0 2,-1 2-19 0,6 18-31 0,4 11-57-1,-5 19-89 0,-18-35-139 1,0 1-869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45:37.14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8580">
    <iact:property name="dataType"/>
    <iact:actionData xml:id="d0">
      <inkml:trace xmlns:inkml="http://www.w3.org/2003/InkML" xml:id="stk0" contextRef="#ctx0" brushRef="#br0">18659 1787 791 0,'0'0'153'18,"0"0"-75"-18,0 0-9 7,0 0-38-2,0 0 9 3,0 0-9 0,0 0-1 0,-476-169-3-2,305 169-1 2,-6 17-8 0,-8 45-7 0,-8 30 1-2,6 35-3 2,16 23-3 2,28 18-2-2,34 9 3-2,26 8 17 2,25 6 4 1,19 0-7-4,26-3-1 2,13-7-10 4,0-11-8-6,67-7 7 4,31-13-5-1,52-4-1 0,21-19 1-2,16-12 3 0,7-19-4 4,-4-25 3-4,7-36 5 2,-4-35-2 0,-1-8-1-1,0-76-6-1,2-39 1 4,-5-30-3-3,-13-36 0-1,-19-24 0 2,-21-7 2 0,-24 8 2-2,-27 26-4 2,-27 31 1 0,-20 20-1 0,-25 14 0-1,-13 10-4-1,-13 0 4 3,-55-10 0-2,-29-7-5 0,-29 0 5 1,-28 9-3 2,-27 8 2-4,-19 25-3 0,-13 21 4 3,-13 22 1-2,5 27 1 1,12 12-1-2,17 4 1 4,10 0 1-5,11 36-2 3,5 16 3 1,14 18-1-3,11 23-1 2,21 35 12 0,20 28 7 1,20 33 11-4,10 24-10 4,15 3-12-2,3-8 2-1,14-11-11 2,18-23 2 0,20-5 1-1,0-3-1-1,73-3-1 3,48-9 7-2,50-10-4 2,47-21 0-3,27-16 0 2,21-18-5 2,7-24 0-3,13-29 0-1,5-27 2 3,-8-9-1-3,-9-53 1 3,-30-49-1-4,-23-29 0 4,-33-44-1-1,-23-40 0 0,-44-25-4-2,-27-13-2 1,-36 9 2 1,-25 22 0 1,-17 22-1-2,-16 20 0 0,-8 26-2 0,-47 19-1 1,-31 7-1-2,-15 14 3 3,-30 7 0-2,-20 10 3 1,-8 12-6-1,-19 16 5 1,-9 16 1 1,-8 18-2-3,-5 9 4 1,-1 12 0 1,12 14 1-1,5 0 0 1,10 14 0-2,15 22 4 2,14 9 0 1,7 3-3-2,-2 6 3 0,0 5-4 1,11 14 0 1,9 15-1-2,14 20 1 1,15 24 1-2,16 18 0 2,17 10 6 0,14 5-1 0,20 10 3-2,21 5-4 2,3 1 8 0,11-3-6-2,50 2-1 1,38 3 3 2,35-12 1 0,43-4-4-4,32-17-2 2,32-14-3 2,25-16-1-1,16-28 2-2,12-43-3 2,3-46 2 1,-14-25 0-2,-27-94-1-2,-44-43-3 4,-58-36 1-1,-62-16-30 0,-67-2-73-3,-41 135-82 5,-45 18-238-4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45:37.14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686">
    <iact:property name="dataType"/>
    <iact:actionData xml:id="d0">
      <inkml:trace xmlns:inkml="http://www.w3.org/2003/InkML" xml:id="stk0" contextRef="#ctx0" brushRef="#br0">1791 4696 828 0,'0'0'152'21,"0"0"-71"-21,0 0-1 0,0 0-38 8,0 0-17-2,0 0 12 2,0 0 15 0,7-5-7 0,-7 5-6-2,0 0-7 2,0 0-5 0,0 15-9 0,0 14 1-2,0 1-2 2,0 2-6 0,0-4-5 0,0 0 0-2,0-5-2 2,0-10-4 0,0 2 4 0,0-8 2-2,0-1 2 2,0 3 1 0,0-4-2 0,0 4-1-2,0 2-2 2,0-5 1 0,3 2 1 0,-3-3 2-2,3-1 2 2,-2-3 0 0,2-1 4 0,1 4-3-2,1-1-3 2,-4 2 0 0,2 4-4 0,4 2 1-2,-4 1 3 3,3-1-1-2,4 3 0 2,0-2-1 10,-7-7 1-18,-1-3 1 1,-2-2 2 5,7 0 6-1,-1 4-1 2,8 2-1 1,5 1-8-2,7-1 0-1,-1 1 3 2,5 1 0 0,4-3 0 0,-4-3 0 0,2 4 3-2,6-6-3 2,-8 0-1 0,6 0-4-2,9 0 4 3,0 4 1-2,6-2-4 1,2 1 8 0,-2 2-1-2,3-2-4 2,-5-3-1 0,5 0 0-2,-4 0-1 3,0 0-1-1,0 0 1-1,-3 0-1-1,4 0 1 2,-2-3 0 0,5-5 0 0,5 6-1-2,-1-5 3 2,1 2-6 0,5 5 6 0,-6 0-5-2,2 0 6 3,0 0-1-2,3 0-2 1,-2 0-3 0,4 0-1-2,4 0 0 2,1 0 1 0,-2 0 1-2,-3 0-4 2,1 2 6 1,0 1-4-2,-5 0 3-1,7-3-5 2,-2 6 3 0,-4-3 1 0,-1-1-4-2,0 4 4 2,-2 0-3 0,2-1 2 0,3-5 1-2,-3 3-2 3,7 0 0-2,-5-1-1 1,1 3 1 0,-6-3-2-2,2 0 0 2,-4-2 1 0,-4 3-3-2,3-3 4 2,-1 0-4 0,-6 0 4 0,4 0-2-2,-4 0 0 2,4 0 0 0,-4 3 0 0,-3-3 0-2,3 0 2 2,0 0-2 0,4 0 0 0,3 0 0-2,-2 0 0 3,7 0 0-2,-2 0 0 1,1 0 0-2,-8 0 0 2,-5 0 0 0,-2 0 0 0,-3 0 0-2,-1 0 0 2,4 0 0 1,-4 0 0-2,7 0 0-1,5 0 0 2,-3 0 0 0,3 0 0 0,2 0 0-2,2 0 0 2,-1 0 0 0,9 0 0 0,-1 0 0-2,-4 0 0 3,-1 0 0-2,-1 0 0 1,-4 0 0-2,4 0 0 2,-4 0 0 0,1 0 0 0,5 3 0-2,2-3 0 2,6 2 0 1,4 2 0-2,1 1 0-1,-1 3 0 2,-1-3 0 0,-2 5 0 0,-4-3 0-2,-5 0 0 3,-2-2 0-2,-1-2 0 1,-11-1 0-1,2-2 0 1,2 0 0-1,-4 0 0 1,1 0-4-2,4 0 2 2,-3 0 1 0,3 0 2 0,-2 0 0-2,-1 0-1 2,1 0 0 0,-3 0 1 0,-1 0-1-2,5-2 1 2,-6 2-1 0,2 0 3 0,-1 0-3-2,5 0 0 2,-2 0 0 0,-4 0 0 0,2 0 0-2,4 0 0 3,-1 0 0-2,1 0 0 1,-2 0 0 0,-4 0 0 0,-2 0 0-2,-8 0-2 2,3 0 2 0,-5 0 0 0,-1 0-4-2,1 0 3 2,-2 0 1 1,3 0 3-2,0 0-3-1,-2 0 0 2,0 0-1 0,-2 0 0 0,1 0 1-2,-2 0-2 2,1 0 0 0,5 0 2-1,-1 0 0 0,-1 0-1 2,-2 0 0-2,-2-5 0-1,2-2 0 2,-1-3 1 0,-1-2-1 0,2 4 2-2,-1-4-1 3,-4 4 2 0,-3 3-1-2,5 3 0-2,-3-5-1 3,-4 4 0 0,3 0 1 0,-8-2-2-2,6-1 0 2,5-5 1 0,-5 2-3 0,6 1 1-1,-1-9 0 0,0-6 1 1,4-4-4 0,-2-7 5-2,-4-6-1 2,6 1 0 2,-5-3 0-4,0 5 1 0,-8 9 2 4,0 9-2-4,-4 7 0 3,-6 9-3-2,1 1 2-1,-7 2-2 2,0 0-42-2,0 0-30 2,0 0-59 5,0 0-87-8,0 0-84 0,-7 0-138 3</inkml:trace>
    </iact:actionData>
  </iact:action>
  <iact:action type="add" startTime="6081">
    <iact:property name="dataType"/>
    <iact:actionData xml:id="d1">
      <inkml:trace xmlns:inkml="http://www.w3.org/2003/InkML" xml:id="stk1" contextRef="#ctx0" brushRef="#br0">12372 4751 562 0,'0'0'243'6,"0"0"-152"2,0 0 7 0,0 0-38-2,0 0 4 2,0 0 20 0,0 0-4 0,0-8-12-2,0 8-17 2,0 0-7 0,0 0-7 0,0 0-8-1,2 20-18 2,5 5 3-3,-4-1 0 0,3-3-7 2,-6-1 4 2,4-4 3-4,-1 4 4 0,0 1-7 4,-2 0 0-2,8-1-3-2,-6-3-4 2,1-6 1 0,-1 2 1-2,1-6 3 2,-1 1-1 0,3 4 0 0,1-1 3-2,-2 0-4 3,3 0 0-2,-3-2 8 1,-2-3-4-2,4 0 0 3,-1 1-1-2,1-1 5 1,-3 2-8-2,5-5 1 2,-3 1 1 0,2 1-3 0,5 0 6-2,3 4-3 2,5-1 0 0,5 1 1-2,-2-1 2 2,3 2-5 2,-4-3-1-4,4 1 3 0,2-2-2 2,3 3 0 2,3-7-1-4,3 1-1 1,-2-1-1 2,4 1 1-2,1-3-1-2,5 0-2 3,-1 0 0 2,3 0 1-4,0 0 1 0,1-8 0 4,-1 0 2-4,0 5 1 2,1 1 0-2,2 2-1 4,-5 0 0-4,8 0-1 2,-5 0-2 0,8 0 2 0,-5 0-5-2,5 0 4 2,2 0 0 0,-2-4 1 0,3 2-2-2,-3-1 1 2,2 0 1 0,-4 0 1 0,-1 1-1-2,-2 2 2 2,-1 0 1 0,3 0-4 0,2 0 1-2,4 0 0 2,-4 0 0 0,9 0-1-2,-5 0-1 2,-2 0 3 2,4 0-4-4,-7 0 1 0,6 0-3 2,-4 0 0 2,-5-2 0-4,4-8 0 1,-4 2 0 0,5-1 0 2,-2 1 0-4,2-1 0 3,-2 1 0 2,3-1 0-4,5 1 0 0,0 2 0 4,1-1 0-3,-1 3 0 0,1-2 0 2,9 6 0 0,-2 0 0-1,-8 0 0 0,3 0 0-1,-24 0 0 0,1 0 0 1,1 0 0-2,-1 0 0 2,6 0 0 2,-1 0 0-4,4 0 0 0,-4 0 0 2,6 0 0 0,2 4 0 1,0 2 0-1,-1-5 0-3,1 5 0 3,-4-6 0 0,5 6 0 0,-1 1 0-2,-3-3 0 2,3 5 0 0,-4 3 0 0,5-5 0-1,-2 3 0 0,-3 0 0 1,7 2 0 0,-1-1 0-2,2 0 0 2,4-3 0 0,-5-3 0 0,2 5 0-2,0-5 0 2,4 4 0 0,-4 4 0 1,0-4 0-4,-2 0 0 3,-4 0 0 0,0-5 0-2,-4 2 0 2,-3-3 0 0,-2 1 0 0,4-4 0 0,-7 0 0 0,-2 0 0-2,-1 0 0 2,-3 0 0 0,0 0 0 0,-3 0 0-2,2 0 0 2,-6 0 0 0,5 0 0-2,0 0 0 3,3 0 0-2,-2 0 0 2,7 0 0-4,2 0 0 3,-1 0 0 0,1 0 0 0,0 4 0-2,1 2 0 2,3-1 0 0,-1 1 0 0,0 3 0-1,-3-4 0 0,0-2 0 2,-2-1 0-2,-4 2 0-1,-5-4 0 4,-2 0 0-4,-9 0 0 0,3 0 0 2,-3 0 0 0,0 0 0 0,1 0 0-2,0 0 0 4,2 0 0-4,2 0 0 2,-2 0 0-2,4 0 0 2,1 0 0 0,-2 0 0 1,1 0 0-1,4 0 0-2,-7 0 0 2,6 0 0 0,-5 0 0 0,1 0 0-3,1 0 0 3,1 0 0 1,8-6 0-2,-3 3 0 0,5 0 0 1,2 1 0-1,-2 2 0 2,-1 0 0-3,2 0 0 2,-13 0 0 0,8 0 0 0,-4 0 0-1,3 0 0 0,1 0 0 1,0 0 0 0,4 0 0-2,-5 0 0 1,2 0 0 2,-2 0 0-1,-3 0 0-2,-2 0 0 2,5 0 0-1,-6 0 0-1,-1 0 0 3,-4 0 0-2,-6 0 0 1,-5 0 0 1,-3 0 0-2,2 0 0-1,-6 0 0 2,4 0 0 0,-2 0 0-2,0 0 0 2,-2 0 0 0,0 0 0 0,2 0 0-1,-8 0 0 0,2 0 0 2,2 0 0-2,-2 0 0-1,2 0 0 2,7-6 0 0,4-10 0 0,4-8 0-2,-1-1 0 2,1-5 0 0,4 2 0-2,-3-4 0 4,0-2 0-4,6 0 0 2,-2-4 0-2,-2 1 0 4,0 3 0-4,-5 9 0 2,-2 6 0 0,1 2 0-1,-7 2 0 0,0 4 0 1,0 6-18 0,-7-1-5-2,-3 6-11 2,0-3-34 0,0-2-41 0,-13-7-70-2,-17 9-64 2,11 3-71 0,12 0-306 1</inkml:trace>
    </iact:actionData>
  </iact:action>
  <iact:action type="add" startTime="18976">
    <iact:property name="dataType"/>
    <iact:actionData xml:id="d2">
      <inkml:trace xmlns:inkml="http://www.w3.org/2003/InkML" xml:id="stk2" contextRef="#ctx0" brushRef="#br1">12594 13843 452 0,'0'0'295'8,"0"0"-166"-3,0 0-21 3,0 0-37 0,0 0-41 0,0 0 0-2,0 0 19 4,-52-64-11-4,23 49-12 2,-7-4-6-2,-4 4-3 5,3 7-5-6,-2 8-7 3,-2 0-3-1,5 0 4 0,-5 0 6 1,1 6 15 0,-1 7-1-2,-3 5-3 3,1-1-2-1,-3-4 1 3,-4 4-9-5,-2 3-7 1,-7-3-2 0,2 5-2 2,1-2-1-2,-1 3 1-1,5-1 2 2,3 1 0 0,-5 3 3 0,-3-2-4-2,0 1-1 2,-7 1-1 0,1 2 0 0,4 4-1-2,-2-2 1 3,10 4-2-1,-1 3 2 0,9-2-1-2,2 2 1 1,12 2-1 2,0-2 1-2,6 2 0 0,7 4-1 0,1-1 1 1,2 8 2 0,5 1-2-1,-1 0-1 0,6-1 3 1,0 3 1-1,-3 3-1 0,2 3 1 1,-3 3-1 0,-2-8-3-1,2-4 4 0,0-11-2 1,-2-10 1 0,9-4-3-3,0-5 5 4,0-1 1-2,0 4 11 2,0-4 2-4,13 7-5 3,10-7-1 0,-2 5-3 0,7 1 1-3,0 0-3 4,0 0-2-1,1-3 12-1,-2-3 0 0,2-1-5 0,6-1-5 1,1-4-2 1,5 1-1-3,5 3-3 2,0 1 1 0,1 4 3 0,1 0 2-2,-2 10 4 2,-10-7-3 0,2 0-3 0,-9-6 0-3,-4-6 0 3,-2-8-2 1,13-3 0-1,2 1-4-1,5-3 1 0,11 0-1 1,-3 0 0 0,8 0 5-1,5 0-3 0,-6 3 6 0,1-3-2 3,2 0 0-4,-4 0 0 1,-1 0-3 0,-4 4 2 1,1-2-4 0,-4 3 1-2,-3 1 1 2,-1 1 4 1,4 0 3-1,1 3 4-3,3-3 0 3,2 1-6 0,8 4-1 0,5-9-2-2,4 1 2 2,4 0-4 0,3-4 1-2,4 0-1 2,-2 0 0 0,2 0 1 0,-8 0 2-2,-2 0-1 2,-1 0 3 0,1 0 2 0,-1-4-4-2,-1 4 1 3,6 0-3-2,0 0 2 2,3 0-4-4,1 0 1 3,1 0-1 0,-5 0 3 0,3 0-1 0,-2 0 1-2,6 0 1 2,0 0 2 0,-4 0 0 0,1 0 0-2,-8 0-7 2,-5 0 4 0,-4 0-3 0,-8 0-2-2,-4 0 0 2,2 0 0 0,0 0 0 0,-1 0 2-2,-5 0 0 2,-4 0 1 1,8 0-1-2,-4 0 0-1,5 0 0 3,7 0 0-2,6 0-2 2,4 0 0-4,-2 0 2 3,6 4-2 0,-4 2 1-1,-1-1 2 0,-4-2-3 1,-2-3 1 0,-2 0-1-2,-5 0-1 2,1 0 1 0,-4 0 0 0,-2 0 2 0,-2-3-2-2,6 1 1 2,6 2 2 1,4 0 0-2,2 0 1-1,-6 0-2 2,0 0-1 0,-5 0 0 0,4 0-1-2,-5 0 3 2,1 0-3 0,-6 0 3 0,3 5-2-2,-2 0 2 2,1 2-1 0,3-2-2-2,-1-3 0 2,-3-2 0 0,-2 0 0 0,-5 0-8-2,-1 0 6 4,-2 0-2-4,-2 0 2 3,-2 0 1-4,-3-2 0 3,2-3 1 0,-3-7 0 0,5-6 0 0,-2-4-4-1,5-12 3 0,7-11-3 1,0 1 2 0,-1-13 0-2,4 10 1 2,0 5-1 0,-8 3 1 0,2 4 1-2,-4-7 0 2,2 3 0 0,-2-3-4 0,-1-9 2-2,-3-7 1 2,0-8-3 1,-8 2-1-4,-4 8-2 3,-6 5 3 0,-5-5 2 0,2-4-5-2,-4-6-2 2,2-8-1 0,-1-1-1 0,-8-1 2-2,-5 6 0 2,0 4 3 0,0 14 2 0,0 1-2-2,-16 5 3 2,-12-4 3 0,-12-2-5 0,-7-2 5 0,-6 0-2-1,-4 6 2 0,-1 9 0 2,-4 5 0-2,-2 6 0-1,-5 0 0 2,0-3 2 0,-5 1-1 0,-1-7-1-2,-5 3 0 2,5 3 0 0,-8 8 1-1,-1 6 2 0,0 9-1 1,0 6-2 0,0 2-2-2,-1 0 2 2,-2 0-1 0,-5-7 0 0,-1-1 0-2,-8-2-1 3,-3-3 2-2,-1 6 0 2,10 1 0-4,-2 6-1 3,8 0 1 0,1 0 0 0,4 0 3-1,7 0-2 0,-3 0 0 1,3 0-1 1,0 0 0-3,-2 0 0 2,0 0 1-1,3 4 0 2,-3 1 1-2,4-3 0 0,-2-2-1 1,0 0 1 0,-1 0-2 1,-5 0 0-4,-4 0 2 3,-1 0-1 0,-12 2 3-1,-6 13-1-1,2 1 1 3,-1 0-1-1,1-6 2-2,-5-5-2 2,8-2-1-1,-2 0-1 2,3-3 0-2,6 4-1-1,4-1 5 2,9 1 4 0,-3 9 2-1,4-3-3 1,3 4 0-1,0-2 2 2,0 1-2-3,-4-1-3 2,1-2-1 0,-4 5-1 0,0-3 0-2,5-1 3 2,-3 3-4 0,0-4 1 0,1-1 4-2,-3-6 2 3,4-3-9-2,6 0 0 1,7 0 0-2,11 0 0 2,12 0 0-1,9 0 0 2,17 0 0-4,5-3 0 4,10 3-4-1,3 0-47 0,23 0-34-3,49 25-43 4,-24 1-156-1,-4 17-117 0</inkml:trace>
    </iact:actionData>
  </iact:action>
  <iact:action type="add" startTime="22635">
    <iact:property name="dataType"/>
    <iact:actionData xml:id="d3">
      <inkml:trace xmlns:inkml="http://www.w3.org/2003/InkML" xml:id="stk3" contextRef="#ctx0" brushRef="#br2">17406 16142 420 0,'0'0'245'8,"0"0"-146"-1,0 0 7 0,0 0-3 1,0 0-41 0,0 0-9 0,-290-68 6-2,234 62-7 2,-12 2-11 0,-5-6-2-2,-8 0 2 2,-6 2-5 0,-10-4-5 0,-4 7-2-2,-7-2 2 2,3 5-7 0,-6 2 4 1,10 0-1-3,1 0 4 2,0 0 1 0,6 0-5 0,-1 0 1-2,6 9-2 2,4 1-11 0,1-7 1-1,5 1-6 0,5-4-1 1,7 0-3 0,2 0 1 0,1 0 0-2,3 0 3 2,-5 0 0 0,-4 0 5-3,2 0 1 4,-5 0-1-2,1 0-8 2,-1 0-5-1,7 0 6 0,2-4-3-2,0-4-4 1,6 0 0 2,-1 2 0-3,-2 0 2 2,1 6 3 0,2-2-6 0,-4 2 1-3,-5 0 0 4,-1 0 3-2,2-3-3 3,0 3 0-4,1-6 1 2,6 6-2 0,-5 0 6 0,3 0-4-2,-3 0 4 2,3 0-2 0,-1 0 2 0,-2 0-3-1,5-8 5 0,1 3-1 1,-3 1-5 0,2-2 0-2,2 6-1 2,3 0 6 1,8 0-4-5,4 0 0 5,0 0-1 1,1 0 0-4,-4 0 0 0,11 0 0 2,-4 0-1 0,-1 0 1-1,5 0 0 2,-2 0-2-2,4 0 1 0,-4 0-1 1,0 0 0 0,0-3 0-2,1 3 1 2,-14-4 0-1,-2 4 1 2,-16 0 0-2,-7 0-1-1,-8 0 6 3,-10 7-4-1,5 16-1-3,0-4-2 4,8-2 1-1,10 3-1 1,10-5-1-4,5 2 1 3,7-4 0 0,-7 6 0 0,-3 7 0-2,-2 2 0 3,4 5 1-2,0-2 0 2,10 12 0-2,0-9 0-1,1 8-1 2,4-6 0-2,5 4 0 3,5 2 1-2,4 0 0 2,8 0 0-3,-1 6-1 5,-2-9 1-5,5 3 0 0,-3 1-1 2,1 2 0 0,2 5 0-2,2-1 1 2,1 7-1 0,-3 2 1-2,-1 4 1 3,5-6-2-2,-4 0-1-1,9-11 0 2,1-8 2 0,6-7 0-1,0-3 0 1,0-3-2-2,0 1 3 1,3-5-2 1,24 12 1 0,4-2-1-2,7 9 0 2,4 3 1 0,1 1 0 0,1 2-1-2,-1-10 1 2,1-3-1 0,3 2 1 0,0-18-1-2,3 4 0 2,3 0 1 0,8-3-1-2,-1 2 2 2,7 7-1 0,-2 0 1 0,8-1-1-2,2-1 1 3,9-6-1-2,3-4 1 1,5 3 0-2,-3 1 0 2,-2 3 5 0,-4-7-7 0,-5 3 4-2,-4-5 1 4,-1 1-2-4,-1-8-2 2,-2 9 5 1,9-1 0-4,-2-3 3 3,10 4-2 0,6-8 0 0,7-6-3-2,9 0-1 2,7 0-1 0,1 0-1 0,-4 0 2-1,-1 0-3 0,-8 0 0 2,-4 0 0-2,-6 0 0-1,-7 0 0 2,-1 0 0 0,5 0 0 0,5 0 0-2,2 0 0 2,3 0 0 0,6 2 0-2,-6 3 0 2,-1 2 0 0,-3-2 0 0,-10-5 0-2,6 0 0 2,-6 5 0 0,-6 2 0 0,5 1 0 0,-12-2 0-1,0 0 0 0,0-6 0 2,-8 0 0-2,8 0 0-1,-3 0 0 2,2 0 0 0,-2 0 0 0,1 0 0-2,-4-6 0 2,2 0 0 0,1 1 0 1,3 5 0-4,8 0 0 3,-5 0 0 0,0 0 0 0,-16 0 0-2,-4 0 0 2,-10 0 0 0,0 0 0-2,2 0 0 3,5 0 0-2,5 0 0 2,1-10 0-4,-1-7 0 3,3 10 0 0,2-4 0-2,-5 5 0 2,-3 0 0 2,-6 4 0-4,-3-10 0 2,-4 2 0-2,4 0 0 2,-4-1 0 0,-5-3 0 0,1 4 0 0,-7-5 0-2,4-2 0 2,-3 2 0 0,6-2 0 0,-8-1 0-1,2 1 0 0,3-2 0 2,2-1 0-2,1-5 0-1,-4 5 0 2,-2-7 0 0,-6 9 0-2,0 1 0 2,-1-2 0 0,-1-8 0 0,4 5 0-2,-6-6 0 2,2-4 0 0,-2 2 0 0,-3-6 0 0,0-9 0 0,-1 3 0-2,-3-4 0 2,-1-9 0 0,-2-2-2-1,0 1 1 0,-9-17-3 2,5 8 1-2,-8-7 3-1,-1 7-2 2,3 3 2 0,-3 6-2 0,0 10 2-2,0-4-1 3,0 9-1-2,0-2 0 2,0 4 0-4,0-1 0 3,0-1 0 0,0-2 0-2,0-2-3 2,-16 2 3 0,-1 4 2 0,-6 2-1 0,2 4-1-2,-2 4 2 2,3 4 0 1,-3 3-2-2,2 3 2-1,-9 1 0 2,4 1 0 0,-7-1 1 0,2-2-2-2,1 0 1 2,-1 0 0 0,-2 3 3 1,1-7-2-4,4 4-2 3,1-4 2 0,-2 6 0 0,4 3 0-2,-2 4-1 2,-2-2 0 0,-2 0 1 0,1 9-2-1,-9-5 2 0,-5 5 0 2,4 2 0-4,-10-4 1 3,3 6-1 0,-1-5 0 0,-5 5 0 0,9 0 0 0,0 0 1-2,3 0-2 2,-3 0 0 0,0 0 0-2,1 0 2 2,2 0-1 0,0 0 0 0,10 0 3-2,-1 0-4 2,8 0 0 0,-2 11-2 0,3 0 0-1,6 2-37 0,-2 14-53 2,10-2-58-2,9-12-74-1,0 1-108 2</inkml:trace>
    </iact:actionData>
  </iact:action>
  <iact:action type="add" startTime="26549">
    <iact:property name="dataType"/>
    <iact:actionData xml:id="d4">
      <inkml:trace xmlns:inkml="http://www.w3.org/2003/InkML" xml:id="stk4" contextRef="#ctx0" brushRef="#br1">18815 11637 675 0,'0'0'366'10,"0"0"-222"-4,0 0 10 0,0 0-60 2,0 0-57 0,0 0-17 0,-292 435 7-2,154-231 7 2,-6 8 0 0,4-4 4 0,14-14-6 0,10-25-5-1,19-37-8 3,14-28 6-3,22-31-4 2,20-33-3-4,23-23-13 3,13-17-5-2,5-34-1 2,0-47-9-1,5-30 10 0,6-12 5 2,-11 1-3-2,0 11-3-1,0 15 2 2,0 26-2 0,0 27 3-2,0 21-2 2,0 16 1 0,0 6-1 0,0 0 2-1,0 6 6 0,0 45 7 1,0 19 36 0,0 11 4 0,5 1-36-2,10-9 16 2,10-9 3 0,1-10 2 0,8-9-24-2,2-13-16 2,1-14 0 1,7-9 0-2,7-9 0-1,10 0 0 2,7-27 0 0,4-16 0 0,4-8 0-2,0-3 0 2,-2 5 0 0,-3-3 0 0,-1 5 0-2,-11 5 0 2,-8 7 0 0,-6 16-166-2,-39 19-135 2,-6 0-143 0</inkml:trace>
    </iact:actionData>
  </iact:action>
  <iact:action type="add" startTime="27129">
    <iact:property name="dataType"/>
    <iact:actionData xml:id="d5">
      <inkml:trace xmlns:inkml="http://www.w3.org/2003/InkML" xml:id="stk5" contextRef="#ctx0" brushRef="#br1">18972 11995 819 0,'0'0'225'6,"0"0"-64"2,0 0-44-1,0 0-43 0,0 0-22 1,0 0-1 0,127-102 10-2,-56 78-21 2,24 0 15 0,21-2 10-2,21 4-6 2,8 3-13 0,-1 8-7 0,-6 5 0-1,-25 0-15 0,-22 4-5 1,-29-5 1 2,-21 1-5-4,-24 1-4 2,-8-17-2 0,-9-22-9 0,-10-30-3-2,-60-30-4 2,-31-12 4 0,-40-2 3 1,-26 15 1-2,-7 21-1 0,5 20 0 0,21 22-3 2,34 21-2-2,27 7-5-1,33 12-1 3,19 0 2-2,24 0-1 0,11 49 10 0,0 25 4 1,30 35 6 0,37 37-1-2,17 34-4 2,16 33-1 1,0 15 2-1,-3-4 4-2,-17-24-2 2,-25-46 0 0,-16-38-1-2,-26-48 1 1,-9-35-6 3,1-25-2-4,-5-8-2 0,13-21 2 1,5-73-10 1,7-56-11 0,7-63 21 0,0-45-1-1,0-29 1-1,-8 4-1 2,-8 33 0 0,-6 61-3 0,-2 68 1-1,-5 59 0 1,0 40 2 0,-3 22-2 0,0 0 3-3,-51 65 0 4,-42 33-5-1,-35 42 5 0,-18 27 8-3,-2 17-8 4,5 13-2-1,12-11 2-3,27-19 5 3,13-31-4 1,25-31 1-1,23-38-4-2,18-30 2 2,18-24-8-1,7-13-27 2,23 0-25-3,35-33-26 4,-19 2-134-4,-10 1-84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45:37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85">
    <iact:property name="dataType"/>
    <iact:actionData xml:id="d0">
      <inkml:trace xmlns:inkml="http://www.w3.org/2003/InkML" xml:id="stk0" contextRef="#ctx0" brushRef="#br0">6355 8067 808 0,'0'0'249'16,"0"0"-91"-14,0 0-15 3,0 0-24 1,0 0-26 4,-93-2 11-4,-30 8 43 0,-17-3-63 4,-8-3-27-1,-3 0-17-3,10 0-15-1,25 0-9 3,24 2-15 2,21 1 2-4,23-1-3 0,12-2-22 2,21 0-50 2,15 0-91-3,0 0-86-2,29 0-64 4</inkml:trace>
    </iact:actionData>
  </iact:action>
  <iact:action type="add" startTime="4509">
    <iact:property name="dataType"/>
    <iact:actionData xml:id="d1">
      <inkml:trace xmlns:inkml="http://www.w3.org/2003/InkML" xml:id="stk1" contextRef="#ctx0" brushRef="#br0">9706 7992 13 0,'0'0'903'6,"0"0"-650"-1,0 0-50 5,0 0-62-4,0 0-65 3,0 0-11-4,-505 99 6 6,287-99-18-6,5 0-20 3,25 0-23-2,18 0-10 5,25 0-5-6,29 0-88 4,112-2-103-1,4-3-139 0</inkml:trace>
    </iact:actionData>
  </iact:action>
  <iact:action type="add" startTime="5309">
    <iact:property name="dataType"/>
    <iact:actionData xml:id="d2">
      <inkml:trace xmlns:inkml="http://www.w3.org/2003/InkML" xml:id="stk2" contextRef="#ctx0" brushRef="#br0">19620 7961 409 0,'0'0'256'8,"0"0"-90"0,0 0-51-2,0 0-23 1,0 0-10 1,0 0 20 1,0 0-27-4,-183 31 11 4,85-31-6-1,-33 3-16-1,-33-3 5 0,-33 0-16 2,-32 0 19-3,-24-5-15 2,-19-10 10-1,-19 1-9 5,-10 11-1-8,14 3-11 4,21 0-5 0,33 17-41 0,45 11 0-2,41 1 0 2,38-4 0 0,43-11 0 0,29-6 0-2,24-8 0 2,13 0 0 0,29-12 0-2,40-13 0 2,10 10 0 0,-5 15-60 0,-46 0-145-2,-12 7-166 2</inkml:trace>
    </iact:actionData>
  </iact:action>
  <iact:action type="add" startTime="8955">
    <iact:property name="dataType"/>
    <iact:actionData xml:id="d3">
      <inkml:trace xmlns:inkml="http://www.w3.org/2003/InkML" xml:id="stk3" contextRef="#ctx0" brushRef="#br0">4813 13986 404 0,'0'0'233'6,"0"0"-140"1,0 0-13 2,0 0 1-2,0 0-24 0,0 0 21 1,0 0 24-1,0 0-7 2,0 0-17-4,0 0 5 3,3 0-3-1,21 0-12 3,13 0-18-4,8 0-6 2,4 0-7-3,7 0-9 5,4 0-7-3,6-3-4 0,3-1-4 3,12-3 2-3,9 5 9-1,10-2 0 2,10 4 3 0,3 0 3 0,9 0-13-2,5 0 3 2,5 0-8 0,9 9-3 0,-1-3 1-2,1-1 1 2,-3-2-2 0,-1 0 4 1,4 1-1-4,7 1 0 3,13 3-2 0,-9 6-1 0,6-1-1-2,-10 3-7 2,8-8 5 0,5-3-2 0,0-5 1-2,7 0-2 2,-1 0 2 0,-9 0 4 0,3 0-9-2,-12-3 0 2,-8-7 0 0,-5-2 0 0,-21 7 0-2,-18-2 0 2,-21 2 0 0,-22 2 0 0,-23 3 0-2,-18 0 0 2,-13 0 0 0,0 0 0-2,0 0 0 2,-3 0 0 0,-47 0-20 0,-28 6-71-2,-33 0-72 2,51-6-110 0,4 0-138 0</inkml:trace>
    </iact:actionData>
  </iact:action>
  <iact:action type="add" startTime="10210">
    <iact:property name="dataType"/>
    <iact:actionData xml:id="d4">
      <inkml:trace xmlns:inkml="http://www.w3.org/2003/InkML" xml:id="stk4" contextRef="#ctx0" brushRef="#br0">17621 13964 856 0,'0'0'232'6,"0"0"-79"3,0 0-12-1,0 0-49-2,0 0-40 2,0 0 5 0,499-67-2 0,-266 40-8-2,29 5-6 2,6 14-8 0,-11 8-13 0,-28 0-9-2,-29 20-8 2,-36 0-3 1,-41-18-36-4,-27-2-111 5,-96 0-120-4,0 0-388 2</inkml:trace>
    </iact:actionData>
  </iact:action>
  <iact:action type="add" startTime="10879">
    <iact:property name="dataType"/>
    <iact:actionData xml:id="d5">
      <inkml:trace xmlns:inkml="http://www.w3.org/2003/InkML" xml:id="stk5" contextRef="#ctx0" brushRef="#br0">26273 14138 816 0,'0'0'275'6,"0"0"-108"2,0 0-16-2,0 0-54 1,0 0-21 2,0 0-12-1,1077-78-22-2,-842 54-1 3,-7 11-26 0,-15 10-5-2,-29 3-2 0,-35 0-8 0,-36 0-1 1,-30 6-33-2,-40 16-89 2,-43-8-149 0,-27 6-382-1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52:37.12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7805">
    <iact:property name="dataType"/>
    <iact:actionData xml:id="d0">
      <inkml:trace xmlns:inkml="http://www.w3.org/2003/InkML" xml:id="stk0" contextRef="#ctx0" brushRef="#br0">11315 4945 850 0,'5'-5'206'13,"-5"5"-93"-13,0 0-34 10,0 0-22-3,0 0-32 0,0 0 10 1,0 25-4 0,0 6 12-2,0 0-6 2,0 3-9 0,0 2-1-2,0-5-2 2,0-2-3 0,3-4-3 0,3-5-5 1,-4-3 0-3,0-10-2 1,1 3 1 1,1-8 4 0,-1-2-5-2,7 0 3 2,-3 0-2 0,9 5 1-2,5 1-6 2,-3 1 3 2,7-3-1-4,7 2 5 0,-3-3 2 2,10 1 4 2,2-4-2-2,5 0-6-3,-2 0-2 5,9 0-2-4,-2 0 3 2,1 0-1-3,3 0 2 6,2-7-4-6,2-2 5 1,5 3-3 3,-3 2 1 1,6 0 2-4,-4-3-4 2,1-3-3 0,0 3-1-2,-5-5-1 1,1 0 1 1,-7 4-3 0,0 3 1-2,-6-1 3 2,-2 6 1 0,3-2-2 0,0-2 3-2,0 4-3 2,4 0 2 2,-3 0-1-3,3 0-3-2,2 0-4 6,0 0 0-6,-1 0 0 1,-5 4 0 2,7 1 0 2,-7 1 0-4,6-1 0 0,-1 0 0 4,1 2 0-4,5-2 0 0,-1 0 0 2,2 2 0 2,1-5 0-4,-5 1 0 0,4-3 0 4,-2 0 0-4,5 0 0 2,4 0 0 0,20 0 0 2,0 2 0-2,-3 8 0 0,-4-3 0-2,-16 1 0 3,-3 1 0-2,-1-3 0-1,0-3 0 2,1 1 0 0,-6-4 0 0,-4 0 0 0,-5 0 0-2,-3 0 0 2,2 0 0 0,8 0 0 0,-9 0 0-2,9 0 0 2,-8 0 0 0,-2 0 0 0,6 0 0-2,-2 0 0 2,1 0 0 0,5 0 0 0,-1 0 0-2,1 0 0 2,3 0 0 0,-7 0 0 0,-2 0 0-2,1 0 0 2,-5 0 0 0,2-4 0 0,-4 4 0-2,2 0 0 2,1 0 0 1,-2 0 0-4,1 0 0 3,6-3 0 0,-1 1 0 0,7 2 0 0,2 0 0 0,-2 0 0-2,3 0 0 2,1 0 0 0,2 0 0-2,2 0 0 2,-5 0 0 0,5 0 0 0,3 0 0-2,0 0 0 2,-1 0 0 0,1 0 0 0,0 0 0-2,-8 0 0 2,2 0 0 1,-8 0 0-2,0 0 0-1,-4 0 0 2,-9 0 0 0,-6 0 0-2,-8 0 0 2,-2 0 0 0,-4 0 0 0,-1 0 0-1,2 0 0 0,-3 0 0 1,6 0 0 0,-4 0 0 0,-4 0 0 0,1 0 0-2,-6 0 0 2,0 0 0 0,-4 0 0-2,-2 0 0 2,3 0 0 0,-7 0 0 0,3 0 0-2,0 0 0 2,-3 0 0 0,7 0 0 0,-2 0 0-2,3 0 0 2,3-8 0 0,2-10 0 0,-3-8 0-2,4-4 0 2,-1-7 0 0,6-2 0-2,1-6 0 2,-2 3 0 0,-4 2 0 0,2 6 0-2,-4 10 0 4,-8 7 0-4,4 7 0 2,-8 9 0 0,0-3 0-2,0-1-13 2,-15-12-121 0,-34 0-86 0,21 14-78-2,5 3-182 2</inkml:trace>
    </iact:actionData>
  </iact:action>
  <iact:action type="add" startTime="13501">
    <iact:property name="dataType"/>
    <iact:actionData xml:id="d1">
      <inkml:trace xmlns:inkml="http://www.w3.org/2003/InkML" xml:id="stk1" contextRef="#ctx0" brushRef="#br0">6713 7623 78 0,'0'0'699'8,"0"0"-538"0,0 0-69-3,0 0-5 4,0 0-26-2,0 0 0 1,0 0 9-2,25 37 2 2,-19-12-30 0,-5 6-9 0,8 9-1-2,-5-1-11 2,-1 0 1 0,1-2-8-1,-1-6 4 0,2-4-8 1,-1-4 6 0,3-9-2-2,3-2 0 3,-4-7 8-1,3-2 5-1,4 1 7-1,7-4-6 2,9 0-13 1,2 0-11-4,5 0 6 3,-3 0-4 0,8 0 14 0,5 0-5 1,8 0 2-4,10 0 1 6,4 0-3-5,4 0 11 0,2-4-8 1,-3 4 0 1,5-3-3 0,-5 2 4 1,2 1-5-3,-6 0-3 2,7 0 0-3,1 0-1 4,-2 0 0 1,-1 0 1-5,5 0 0 4,-3 0-5-2,7 0 5 2,5 0-6-3,2 0-2-1,8 0-3 4,-8 0 0 1,-2 0 0-5,-8 0 0 4,-4-4 0-3,-4-1 0 4,-7 2 0-5,0 3 0 4,-7-4 0-1,5 3 0 0,4-3 0-2,8 4 0 1,1-3 0 2,3 3 0-1,-1 0 0-3,-2 0 0 3,-3 0 0 0,-7 0 0 0,-4 7 0-2,1 3 0 2,-2 7 0 0,2-2 0-2,0-8 0 2,1 6 0 0,2-13 0 0,0 7 0-2,5-1 0 2,2-6 0 0,0 0 0 0,9 0 0-1,8 0 0 0,5 2 0 2,-3 7 0-2,6-3 0-1,-9-4 0 2,-6 2 0 2,-4-4 0-4,-1 0 0 0,-4 0 0 2,1 0 0 0,0 0 0-2,-6 0 0 2,-2 0 0 0,-3 4 0 0,-1 0 0-2,3-1 0 2,-5-1 0 2,-5-2 0-4,0 3 0 0,-4-3 0 2,2 0 0 2,-7 0 0-4,-4 2 0 0,-2-2 0 2,-6 0 0 0,7 3 0-2,-3-3 0 2,-2 0 0 0,1 0 0 0,1 0 0-2,-1 0 0 3,-9-3 0 0,5-2 0-3,-4-4 0 2,-1 5 0 0,4-2 0 0,-5-3 0-2,-4-2 0 2,2-9 0-2,-4 0 0 4,-2-2 0-4,-1 3 0 3,-4 2 0-2,0 0 0 2,0 6 0-4,-2-1 0 3,-4 4 0 0,4 5 0 0,-9 3 0-2,-2 0 0 2,0 0 0 0,0 11 0 0,0 18-50-2,0 4-145 2,7-19-116 0,16-3-167-2</inkml:trace>
    </iact:actionData>
  </iact:action>
  <iact:action type="add" startTime="15188">
    <iact:property name="dataType"/>
    <iact:actionData xml:id="d2">
      <inkml:trace xmlns:inkml="http://www.w3.org/2003/InkML" xml:id="stk2" contextRef="#ctx0" brushRef="#br0">20218 7485 469 0,'0'0'265'6,"0"0"-75"3,0 0-69-2,0 0-25-1,0 0-18 2,0 0-5 0,0 0-7-2,15 302-21 2,-11-266-7 2,4-2-7-4,5-3-2 2,1 0 2 0,12 0-4 0,2-6-3-2,5-5-4 2,3-5-6 0,6-8 9-2,11-1-3 2,3-6-1 0,12 0-5-1,9 0 4 0,9 0 0 3,5 0 4-4,6 0-1 1,7 0 1 2,8 0 1-3,2 0 3 2,8 4-7 0,7 1-5 0,-1-5-2-2,7 0-3 2,-5 0-1 0,1 0 0-2,-5-9-3 2,-12-4 2 0,-9-2-6 0,-10 2 3-2,-1 1 6 2,6 3-2 0,-2 6 1-2,4 3 2 2,0 0-5 2,-2 0 2-4,3 0-2 1,-2 0-5 2,4 0 4-3,-5 0-3 2,-3 0 0 1,-6 0 0 0,2 0 2-4,-6 0-3 1,7 0 3 4,-7 0-3-2,-1 3 7-2,-5 6-3 3,-7-1 0-1,-2-3 0-2,2 4-2 1,6-4-2 1,-8-1-1-2,8-2 6 3,-10 2-6-2,1-1 0-1,-10-3-4 3,-2 0 2 0,-3 0 2-2,1 0-1-2,0 0 1 6,6 0 0-4,-5 0 0-1,6 0 0 2,-4 0 0 0,-1 0 0-2,-3 0 0 2,-3 0-1 1,0-9 1-4,-6 5 1 4,-4-1-1 0,-5-1 1-2,-2-2 0-1,-3 0-1 5,-9 3 0-6,2-2 0 3,-5 5-1-1,-2-4 1 0,-3 1 0 0,-3-1-2 0,-1 0 2 1,-2 2-1-2,0 1 1 2,2 3 0 2,2-4 2-4,1 1-1 0,5 3-1 3,0-3 2-1,4 3-2-3,2 0 0 6,-3-3 1-6,3 1-1 1,-4-1 0 3,-3-6 0-1,-2-2 0-1,6-8-4 1,-3-12 1 1,9-12-2-3,-1 1 3 2,-3 5 2 0,-2 13 0-1,-7 3 1 0,-3 10-1 1,-9 5 0 0,8 6 1-2,-8 0-1 2,3 0-5 0,-7 0-30-3,0 15-34 4,-11 1-51 1,-28-4-75-4,24-8-72 2,12-4-124-1</inkml:trace>
    </iact:actionData>
  </iact:action>
  <iact:action type="add" startTime="20446">
    <iact:property name="dataType"/>
    <iact:actionData xml:id="d3">
      <inkml:trace xmlns:inkml="http://www.w3.org/2003/InkML" xml:id="stk3" contextRef="#ctx0" brushRef="#br0">2069 11465 457 0,'0'0'200'8,"0"0"-49"2,0 0-5-6,0 0-42 4,0 0-9 0,0 0 1 0,0 0 18-2,201 9-37 2,-115-1-20 0,18 1 1 0,14-1 2-2,24 0-11 2,10-2-15 0,4 2-11 0,-2-2 2-2,-22-3-17 3,-22 0 6-2,-26-3-9 2,-27 0-1-4,-21 0-4 3,-21 0-2 0,-15 0-16 0,0 0-87-2,0 0-96 2,-8 0-254 0</inkml:trace>
    </iact:actionData>
  </iact:action>
  <iact:action type="add" startTime="21200">
    <iact:property name="dataType"/>
    <iact:actionData xml:id="d4">
      <inkml:trace xmlns:inkml="http://www.w3.org/2003/InkML" xml:id="stk4" contextRef="#ctx0" brushRef="#br0">9866 11521 101 0,'0'0'891'6,"0"0"-654"2,0 0-73 0,0 0-69-2,0 0-35 2,301-45-20 0,-189 38-3 0,21 3-6-2,12 4-9 2,15 0-7 2,-9 0-3-4,-21 15-6 0,-29-6-6 2,-35-9-1 0,-36 0-11-2,-26 0-86 2,-4-13-129 0,-27 6-319 0</inkml:trace>
    </iact:actionData>
  </iact:action>
  <iact:action type="add" startTime="21986">
    <iact:property name="dataType"/>
    <iact:actionData xml:id="d5">
      <inkml:trace xmlns:inkml="http://www.w3.org/2003/InkML" xml:id="stk5" contextRef="#ctx0" brushRef="#br0">18012 11542 799 0,'0'0'278'8,"0"0"-68"0,0 0-70-2,0 0-65 2,0 0-6 2,0 0-16-6,834-97-25 4,-656 77-15 0,-5 7-8 0,-21-1-5-2,-26 6-11 2,-36 8-38 3,-25 0-73-6,-65 0-77 3,0 15-185 0</inkml:trace>
    </iact:actionData>
  </iact:action>
  <iact:action type="add" startTime="22782">
    <iact:property name="dataType"/>
    <iact:actionData xml:id="d6">
      <inkml:trace xmlns:inkml="http://www.w3.org/2003/InkML" xml:id="stk6" contextRef="#ctx0" brushRef="#br0">25948 11425 804 0,'0'0'251'8,"0"0"-67"1,0 0-36-6,0 0-76 5,0 0-9 2,0 0-1-4,0 0-12 0,988 12-11 4,-799-25-15-4,-25-4-12 3,-51 0-10 0,-40 2-2-2,-24-4-3-1,-43 6-34 4,-6 9-110-6,-26 4-98 7,-28 0-832-4</inkml:trace>
    </iact:actionData>
  </iact:action>
  <iact:action type="add" startTime="29552">
    <iact:property name="dataType"/>
    <iact:actionData xml:id="d7">
      <inkml:trace xmlns:inkml="http://www.w3.org/2003/InkML" xml:id="stk7" contextRef="#ctx0" brushRef="#br1">8200 9966 515 0,'0'0'319'13,"0"0"-154"-6,0 0-68-3,0 0-14 4,0 0-41 0,0 0-11 0,0 0 45-2,-124-9-15 0,67 6-6 4,-4 3-5-1,-4 0 1-4,-3 0 2 1,4 0-10 4,-2 0 3-3,-4 0-14 2,-7 0 1-3,5-9-3 3,-11 0-11-2,-4-2 0-1,3 0-3 2,-7-1-2 2,2-2-1-6,5 6 6 6,0-3-4-3,7 5-3 3,-7 1 6-5,2 0 1 2,0 5-9 2,0 0-5-3,6 0 6 0,-6 0-7 0,8 0 13 4,-3 0-13-2,10 0 1 0,1 0-1-3,6 0-3 4,8 0 6-1,-3 0 0-2,10 2-4 2,-7-2 3 0,-5 0-2 0,2 0-4-2,-1 0 4 2,-4 0-3 0,7 0 3 0,2 0-3-2,0 0-1 2,5 0 3 0,-3 0-3-2,1 0 0 2,-5 0 0 0,-2 0 0 0,-1 0 0-2,-1 0 0 2,4 6 0 0,5 0 0 0,-4-1 0-1,8 3 0 0,-1-2 0 2,-1 0 0-2,0-3 0-1,-1-1 0 2,2 1 0 0,-7-1 0 0,1-2 0-2,-10 10 0 2,1 1 0 2,-9 6 0-3,-2 2 0-2,0 3 0 3,0-2 0 2,12-6 0-4,12-3 0 0,14-5 0 3,16-3-2 2,4 0-5-7,5 0 1 3,6-1 1 1,-4 2 3 1,1-3 2-3,3-1-2 0,-1 4 0 2,-2-4 1 2,-3 3-3-4,-4-3 3 0,3 3 0 2,2-3-2 2,-3 7 1-3,4 1 0-1,-3 1 0 1,1 8 2 3,-2-4 2-4,-4 4-2 0,1-7 0 4,6-2-4-4,0-2-9 1,4-3-5 1,0 0-2 1,0 7 2-1,-1 2 12-4,-3 11 6 4,-2 13 1 1,2 3 0 0,-3 10 2-3,-1-8-2 0,1 0 0 6,4-3 0-7,-2 1-2 0,2 6 2 3,0 6-1 3,-1 8 1-6,1 3 0 5,-1 2 0-5,5 3-1 4,0 4 0-3,-1-3 1 0,3 0 0 2,-6-7-1 2,6-4 0-4,0-7 2 0,0-3-2 2,0-4 0 2,0-7 2-4,0-2-1 0,6 1 1 2,4-5-2 2,0 0 1-4,0-6-1 0,-1-11 0 2,-1-2 1 3,8-3-1-6,11 1 0 1,6 3 2 4,12-1 1-2,4 0-3-2,2 0 1 0,1 1 3 5,9 1-3-4,-2-5-1 0,17-4 3-2,14-4-1 5,12 0-1-4,12 0 4 0,-1-14-4 4,3 3 7-2,-3 1 0 0,3 6-2-2,2-5 6 0,17 0-4 5,9-2 0-3,5 0-3-4,0 2-3 5,-5 4 1 0,-11 2 3 2,-10 3-5-7,-5 0 6 1,-7 0-7 4,-2 0 0-2,0 0 0 1,-5 0 0 0,1 0 0-1,-5 5 0 0,-8-2 0 0,-3 0 0 1,-8 0 0 0,-7-3 0-2,-3 0 0 2,-7 0 0 1,-5 0 0-1,1 0 0-3,-4 0 0 3,1-3 0 0,1-5 0 0,-3 0 0-1,0-1 0 1,-4 0 0 0,-5 2 0-1,-8 1 0-1,-5 0 0 4,-4 3 0-4,-7 1 0 2,-3-2 0 1,-8 4 0-3,2 0 0 3,0 0 0-5,-7 0 0 5,-2 0 0 0,5 0 0-1,-9 0 0-1,0 0 0-2,1 0 0 4,2-2 0 0,0-12 0-4,2-15 0 4,-5-16 0 3,3-24 0-9,2-19 0 4,7-19 0-1,4-11 0 5,1-8 0-5,2 5 0 0,-3 12 0 2,-7 15 0 1,-1 21 0-2,-3 21 0-1,-5 18 0 3,0 13 0 0,0 14 0-3,0 1-7-1,0-5-91 3,0-4-47 2,7 4-84-3,6 11-73-2,3-3-584 3</inkml:trace>
    </iact:actionData>
  </iact:action>
  <iact:action type="add" startTime="32426">
    <iact:property name="dataType"/>
    <iact:actionData xml:id="d8">
      <inkml:trace xmlns:inkml="http://www.w3.org/2003/InkML" xml:id="stk8" contextRef="#ctx0" brushRef="#br1">31061 9756 445 0,'0'0'314'9,"0"0"-149"0,0 0-49-4,0 0-36 4,0 0-8-3,0 0-13 1,0 0 15 2,-394 72-3-1,307-67-17-4,-10-3-15 6,-1-2-5 0,-2 0 6-6,-7 3-8 2,6 7 15 2,-5 0-21 3,-13 1 11-6,-7-2-6 2,-5-1-4 2,7-2-5-3,1-1-3 4,7-5-2-3,1 0-11 0,4 0 4-1,-1 0-3 3,13 0-4 2,12 0 5-6,11 0-7 0,15 0 0 6,8 0 4-4,14 0-4-1,-1 0 0 5,-1 0 1-9,2 0-1 5,-2 0-1 3,10 0 1-4,2 0-1 3,5 0-2-2,7 0 2-1,7 0 0 3,1 0 0 0,2 0 0-3,3 0 1 0,-10 0-1 4,3 0 1-4,-2 3 0 3,-2 7-1 0,4-3 0-3,-2 1-4 2,5-1 0 0,-2 1-2-2,5 1 5 2,-6-1 1-2,4 2 0 8,3 2 0-13,1 5-1 6,3 8 1 3,0 2 2-6,0 7-1 5,0-4 1 1,0 5 0-5,0-4-1 1,0-3-1 6,7 6 0-6,2 1 1-1,2 9 1 4,-6 11-2 0,-2 2 0-4,-3 3-3 7,0-2 2-8,0-7 0 2,0-6 1 3,0-3 0 0,0 0-1-4,0 3 1 4,0 9 0-1,-3 4 1-1,-2 10-1 2,3-1 0-3,-3 4 1 4,-1-7 0-5,-1-2-1 5,4-8 1-5,2-9-1 1,-2-4 1 3,-1-4 0 2,-1-7-1-7,2-1 0 5,3-9 0-4,0-5 1 1,0-11-1 3,0-4 0 1,0 0 2-4,0 0-1-1,0 0-1 5,0 0 2-1,0 0 1-4,0 0-1 4,19 0-2 0,9 0 6-4,9 0-3 4,5 0 2-3,9 0-3 0,11 0 0 2,7 0-1 2,16 0 1-4,1 6 1 0,14 2 4 6,-3 1-4-8,1-6 5 2,-5-3-3 4,-4 0 1-4,-1 0 1 2,5 0-1 0,-5 0 4 0,9 0-5-2,3 0 5 0,0 0 0 4,0 0 3-4,8 0-5 2,-4 0-5 2,9 0-1-3,7 0 1-2,-7 0-3 5,-1-8 0-4,-11-1-1 0,-5 4 2 4,-10-1 6-1,-11 4-7-5,-1-5 9 3,-7 5-3 4,9-2 0-6,-2 2-3 1,-3-1-3 4,2 1 5-4,4-2-4 3,-6 2 1-1,1 0-1 1,-1 2 1-3,-4 0-2 0,-3 0 0 3,2-4 0-3,-8 4 0 4,2 0 0-3,-4 0 0-1,5 0 0 1,3 0 0 4,8 0 0-5,-1 0 0-1,6 0 0 5,-9 0 0-3,-8 0 0 1,-2 0 0-2,-15 0 0 4,-2 0 0-5,1 0 0 2,-9-3 0 3,4-2 0-5,-4 1 0 4,-1 1 0-3,-3 1 0 2,-6-1 0-2,-3 3 0 2,-8-2 0 2,-1 2 0-6,-3 0 0 5,-5-3 0 1,-1 3 0-4,-2-3 0-1,5-8 0 5,2-15-6-4,5-23-3 4,2-20-2-4,1-20-2 2,-1-15 4-1,-1-11 1 0,2-9 3 2,-2 1-2-3,0 7-2 3,-6 4-1 2,0 7 1-9,-4 11-1 6,-3 8 3 1,0 17 2 0,0 9-1-4,0 9 3 6,0 4-3-5,0 2 5-1,0-1-2 3,-10-1 2 3,3 2-4-7,-9 5 1 6,0 1-1-3,-1 7 3-2,-2 0 2 5,-6 0-2-1,-5 5 1-3,-8 0 1 0,-1 0 2 1,-8 5-2 4,0 6 1-8,-13 2-1 7,-4 5 1 1,-12 9 0-9,-11 0 1 7,-8 0 1-2,-9 26-3-1,1 6-1 3,0-2 1 1,-4-3 2-5,10-5 0 1,5-2-1 4,3-6 6-4,12-3-4 1,6-4 0 1,7 1-2 2,12-6 2-5,4 1-1 2,4-3-2 5,11 0 0-6,0 0-5 0,7 0 0 1,-2 0-55-1,-14 0-70 5,-6 4-52-6,8 14-47 2,32-6-37 2,5 5-679-1</inkml:trace>
    </iact:actionData>
  </iact:action>
  <iact:action type="add" startTime="34984">
    <iact:property name="dataType"/>
    <iact:actionData xml:id="d9">
      <inkml:trace xmlns:inkml="http://www.w3.org/2003/InkML" xml:id="stk9" contextRef="#ctx0" brushRef="#br1">3629 11995 758 0,'0'0'290'7,"0"0"-121"1,0 0-50-3,0 0-48 5,0 0-15-4,0 0 6 2,113-178 26 0,-55 131-2-2,14-2 1 2,14-3-13 0,14-5-15 0,13-2-15-2,20-5-4 2,11-1-4 0,12 5-28 1,1 7-8-3,-1 8 0 4,-6 9 0-5,-6-4 0 4,0 4 0-2,4-7 0 0,3 1 0 2,5-2 0-3,-5-5 0 1,3 8 0 7,-7 5 0-11,-6 1 0 1,-8 4 0 6,-8-1 0 1,-5 2 0-6,-2-4 0 0,-2-1 0 4,-5-2 0-2,-1-3 0-1,-7-2 0 1,-5 0 0 4,-4 0 0-5,0-2 0 2,-1 3 0 2,7 1 0-5,-3 5 0 4,-1 3 0-3,-1 0 0 4,-8 6 0-5,-3-2 0 1,-10 1 0 5,-4 2 0-6,-6 0 0 1,-8-2 0 4,-5-4 0-4,-2 0 0 3,-8 0 0-2,-5 8 0 0,-9 1 0 2,-3 9 0-2,-7-3 0-2,-7 11 0 6,0 0 0-6,-4-3 0 1,4 5 0 4,-5-7 0-3,6 3 0 0,-8 5 0-1,-1-3 0 4,-2 2 0-4,0 3 0 0,0 0 0 4,0 0 0-4,-18 0 0 2,-46-7 0 0,-25-8 0 0,-23-4 0-2,-7-1 0 3,2 7 0-2,9 1 0 2,11 7 0-3,16-2 0 2,25 7 0 2,16 0 0-5,24 0 0 1,15 0 0 4,1 0 0-1,0 0 0-4,0 0 0 2,14 0 0 2,40 7 0-3,23 17 0 0,19-1 0 2,12-3-4 2,-2 2-1-4,-12 1 5 1,-20 3 1 3,-17 1 1-4,-18 10 0-1,-17 2-2 6,-16 8-1-2,-6 4 0-3,0 3-2 0,-31 2 2 3,-21-3-3-4,4-3 3 6,-6-3-1-6,11-17 0 5,7-8-10-2,15-8-19 0,11-11-17-2,7-3-19 1,3 0-22 0,0-9-33-1,6-38-12 3,32-22-38-2,-15 28-113-1,5 0-350 3</inkml:trace>
    </iact:actionData>
  </iact:action>
  <iact:action type="add" startTime="35906">
    <iact:property name="dataType"/>
    <iact:actionData xml:id="d10">
      <inkml:trace xmlns:inkml="http://www.w3.org/2003/InkML" xml:id="stk10" contextRef="#ctx0" brushRef="#br1">9127 9425 522 0,'0'0'298'8,"0"0"-91"-2,0 0-99 0,0 0-61 4,0 0-8-4,0 0 10 2,0 0 6 0,-174 243 1 0,114-174-7-1,17-15 0 0,20-1-6 2,23-5 7 1,0 0 10-5,42-9-3 2,32-7-18 0,14-22-13 4,8-10-9-6,-8-6-7 2,-13-42-7 0,-30-9-3 1,-24-5-1 4,-21 0-4-7,-9 8-16 2,-61 3-51 1,-24 6-41-2,42 37-57 0,4 4-160 0</inkml:trace>
    </iact:actionData>
  </iact:action>
  <iact:action type="add" startTime="36933">
    <iact:property name="dataType"/>
    <iact:actionData xml:id="d11">
      <inkml:trace xmlns:inkml="http://www.w3.org/2003/InkML" xml:id="stk11" contextRef="#ctx0" brushRef="#br1">27565 11873 302 0,'0'0'379'7,"0"0"-88"-1,0 0-98 4,0 0-33-3,0 0-58-2,119-34-13 5,-72 7 6-4,14-5-17 4,12-4-13-4,11-7-8 0,16-2-3 5,13 1-11-5,9-4-7 1,5 3-12 2,5 0 6-4,9 0-5 1,4 4-6 4,7-3-14 0,9 2-5-6,1 1 0 4,-4-2 0 1,-7 1 0-2,-15 5 0 0,-16 4 0 4,-11-1 0-7,-10 9 0 2,-2-4 0 5,3 2 0-6,1-3 0 3,12-11 0-2,-5 3 0 3,-7-6 0-3,6 6 0 5,-4-2 0-6,7 4 0 5,-5 5 0-5,2 5 0 2,-10 7 0 0,0-4 0 2,0-2 0 2,-4-2 0-6,1-7 0 1,1-9 0 1,-3-5 0 2,3 1 0-2,-1 0 0 0,-1 0 0 0,-9 12 0 2,-5-2 0-3,-15 8 0 1,-10 1 0 2,-3 0 0-3,-2 0 0 5,2-2 0-3,-2-4 0-1,3 0 0-2,0 3 0 1,-7 0 0 2,-1 3 0 1,-5 6-5-1,-15 7-2-3,-5 4 6 4,-9 5 0 1,-7 4 1-5,-3-1-1 4,0 0-9-4,0 0-16 5,0 1 2 0,0 2 3-5,0-6 2 0,-18 0 2 5,-32-1-5-3,-21-8 13-1,-6-2 9 2,-4-3 3 2,1 1-3-4,20-2-3-1,6 8-10 5,21 0 6-4,11 4-9 0,10 0 10 4,12 6 1-4,0 0-5 3,0 3 6 1,0 0 4-5,0-3 3 1,0 3-2 4,5 0 2 1,19 0 2-9,14 0 1 6,8 0-2 2,11 0-2-4,-2 0-1 1,1 6-1 2,1 0 14-2,-13 0-2-1,-4-2-11 0,-14 3 3 4,-11-2 0-1,-7 1-2-3,-8 0 1-1,0-1 3 5,0 12-2-4,0 15-2 4,0 18-1-4,0 9 0 2,-13 5-1-2,-7-8 0 3,1-13 0-3,5-13-2 1,1-10 0 3,7-8-18-3,-1-12-21-1,7 0-15 3,-2 0-28-3,2 0-30 4,0-20 6-5,0-34-32 2,29-13 17 2,-13 33-152-2,10 1-240-1</inkml:trace>
    </iact:actionData>
  </iact:action>
  <iact:action type="add" startTime="37908">
    <iact:property name="dataType"/>
    <iact:actionData xml:id="d12">
      <inkml:trace xmlns:inkml="http://www.w3.org/2003/InkML" xml:id="stk12" contextRef="#ctx0" brushRef="#br1">33257 9303 443 0,'0'0'127'6,"0"0"25"2,0 0-19 1,0 0-42-2,0 0-36-1,0 0-3 3,0 0-7-4,78-154-12 6,-78 158-7-6,-24 39-3 1,-20 15 13 4,-4 13 13-4,12 4-25 5,7-2-5-6,15-9 11 1,14-4 0 2,0-4 2 1,20-6 18 1,35-3-7-3,13-6-8-1,0-19-10 1,-7-13-5 0,-6-9-3 5,-10-15-3-10,-9-32-2 8,-12-23-12-5,-11-17-4 6,-13-11 0-6,0-1 0 2,0 0 0 0,-24 13-11 1,-13 18-19 0,-15 23-26-1,-9 30-62-1,4 15-48 2,31 6-115 4,13 28-531-6</inkml:trace>
    </iact:actionData>
  </iact:action>
  <iact:action type="add" startTime="41259">
    <iact:property name="dataType"/>
    <iact:actionData xml:id="d13">
      <inkml:trace xmlns:inkml="http://www.w3.org/2003/InkML" xml:id="stk13" contextRef="#ctx0" brushRef="#br1">15910 13531 298 0,'0'0'169'10,"0"0"-47"-4,0 0 10 4,0 0-32-5,0 0-24 1,0 0-16 3,0 0-19-2,0-9-12 2,0 9-6-4,0 0-8 8,0 0-2-7,0 0 1-1,0 0 16 1,0 0 3 5,0 0-5-6,0 0-4 3,0 0-9 1,0 0 0-2,0-2-8-1,0 2 4 3,0 0 0 1,0 0 0-3,0 0 3-1,0 0-4 5,0 0-2-10,0 0-6 10,0 0 5-5,0 0 1-1,0 0 4 5,0 0 1-4,0 0-5 4,0 0-1-5,0 0-1 6,0 0 2-6,0 0 5 3,0 0 10 1,0 2-4-4,5 13-8 5,1-8-9-5,-6 1 2 1,3-6-3 6,-3 1 0-7,0-3 1 2,4 0-1-1,-4 0 1 2,0 0 1 0,0 0 4 4,0 0-2-7,0 0 0 0,0 0-1 7,0 0-3-6,0 0-1 3,0 0 2-4,0 0 0 3,0 0-1-2,0 0 0 2,0 0 1-2,0 0-1 3,0 0 0 4,0 0 4-13,0 0-2 15,0 0 2-14,0 0-4 10,0 0 0-4,0 0 0 0,0 0-1 0,0 0 4 2,0 0-3-1,0 0 5 2,0 0-2-9,0 0 0 12,0 8 1-12,0 3-5 7,0 1 2 3,3 1 2-5,0 4-4 1,-2 1 3 1,11-5-3-2,-11 8 2 9,6-6 0-14,-1 2 0 5,1-2 0 7,-4-4-1-7,6 2 0 1,1 2 0 1,3 1 0 0,5 4 0-1,5-6 0-1,1 3-1 1,0-2 1 2,5-1 2-1,3 2 2 2,2 1-2-8,4 2-1 5,6-1 0 1,-1-1-2-1,8-5 0 7,-1-2 2-11,10-1-2 4,4-7 1 1,1 1-1 0,0-3 0-1,-1 0-1 2,-5 0 2 0,-1 0-2-7,-4-3 1 12,0-8-1-11,-8-3 1 9,-3 1-1-10,1-2 1 6,4-2 1-1,-5-5-1 2,1-6-4-2,1-4 2 2,-8-7-2-1,-3-12 2-4,-5-4-3 3,-2-4 1 2,-2-3 0 0,1 5 0-1,-6 10 3 1,-1 5-1 0,-4 10 1-6,-5 10 0 3,-3 10 1 2,-1 4-1 4,-3 8 0-6,-3 0 2 1,0 0-2-1,0 0 1 0,0 0-6 5,0 0-3-5,-3 3-2-1,-23 19 9 7,-5 8 2-6,-2 0 3 1,-8 1-2 0,5-1-1 0,6-3 0 0,4-6 3 1,8-5-1-2,5-6-2 6,12-7 0-4,1-3-2-1,0 0 1-1,0 0-3-1,0 0 2 3,0-5-4-2,0-19 3 5,4 3 2-5,16-6 1 9,4 2 0-15,0-5 1 8,5-1-2-2,-1 0 1 4,-5 2 0-4,-7 12-2 1,-6 10 2 1,-4 4 0-1,-5 3 1 2,9 0 2-4,1 13 2 3,4 13 0 1,-4 0-3 1,-1-2-2-4,3 5 4 0,0 1 3 1,0 5 0 0,-2-5 1 2,-5-8-5-2,4-10-3 2,-7-7 0-1,-1-5-2-2,-2 0-3 2,0 0-25-2,0 0-33 1,0-17-102 0,-12 3-123 2,-7 3-470-2</inkml:trace>
    </iact:actionData>
  </iact:action>
  <iact:action type="add" startTime="43106">
    <iact:property name="dataType"/>
    <iact:actionData xml:id="d14">
      <inkml:trace xmlns:inkml="http://www.w3.org/2003/InkML" xml:id="stk14" contextRef="#ctx0" brushRef="#br1">15713 13663 97 0,'0'0'189'8,"0"0"8"-4,0 0 3 6,0 0-41-4,0 0-23 5,0 0-57-5,0 0 8 0,41 56-10 1,-32-56-21 4,-2 0-25-4,6-14-16-1,1-11 12 1,-1-6-17 0,8-2-2-1,-2-9 4 3,-5 5-4-2,-1 9 1 6,-6 11-6-12,-4 15-1 10,-3 2-1-5,0 0 27 1,8 0 10-1,5 19-7 4,10 14-11-4,1 4-17 2,1-3-3 0,3-7 1 0,-4-4-1-1,2-3 0 3,-5-3-9-3,2-3-1 0,0-4-8-1,-4 5-35 1,-5-7-55 3,-4-8 0-5,-10 0-54 6,0 0-273-6</inkml:trace>
    </iact:actionData>
  </iact:action>
  <iact:action type="add" startTime="48128">
    <iact:property name="dataType"/>
    <iact:actionData xml:id="d15">
      <inkml:trace xmlns:inkml="http://www.w3.org/2003/InkML" xml:id="stk15" contextRef="#ctx0" brushRef="#br0">2427 17569 547 0,'0'0'289'9,"0"0"-130"-4,0 0-31 8,0 0-36-7,0 0-16 0,0 0-5 0,0 0-7 8,13-5-13-13,-6 10-7 5,2 15-4 7,-2-5-23-7,0 2 1-1,4 0 5 2,-1 2-2 0,0 1 0 4,-3-10-4-5,5 5-5 0,-5-8 4 9,0 3-4-15,6-2 5 8,0 4 1-1,2-7-2 3,2 3-3-2,-1-8-3-3,4 6 3 2,-1-1 1 3,6-2 6-2,7-3-4-1,1 3 3 0,8-1 0-1,2-2-1 2,-4 0-5 0,2 0 1-3,0 0-9 7,3 0 6-4,7 0-3 0,1 0-1-6,5 0 3 10,-6-2 3-6,-5-4 4 0,2 1 1 0,-2-1 2 6,5 6-20-5,-2-6 0 1,5 4 0-2,2-3 0 2,1-2 0-1,1 2 0 1,1-7 0-2,2 6 0 0,2-1 0 8,-3 1 0-11,1 0 0 3,-4 3 0 2,-9 3 0-1,4-2 0 5,-7-1 0-10,1 3 0 10,6 0 0-4,1 0 0 1,-1-5 0-7,6 5 0 6,-2 0 0-1,4 0 0 7,-1 0 0-14,-4 0 0 11,-1-7 0-3,-6 2 0-2,1 2 0 1,-3 1 0 0,-2 2 0 1,2 0 0-1,-2 0 0-1,1 0 0 2,-2 0 0 0,-2 0 0 0,-2 0 0-2,6 0 0 6,3 0 0-6,4 0 0 0,4 0 0 1,1 0 0 0,-1 0 0 5,-5 0 0-5,1 0 0-1,-7 0 0 0,5 5 0 1,-7 0 0 1,5-5 0-1,4 7 0 2,-4-2 0 0,8-2 0 0,-2-1 0-7,5 1 0 10,-3 3 0-5,0-6 0-1,-4 6 0 2,0-6 0-1,-2 0 0-1,3 0 0 1,-2 0 0 0,1 0 0 4,-1 0 0-5,3 0 0 0,-7 0 0 1,6 0 0 3,-1 0 0-4,-3 0 0 0,6 0 0 6,0 0 0-7,2 0 0 3,4 0 0-2,0 0 0 5,4 0 0-5,1 0 0 1,3 0 0-1,-8 0 0 5,-2 0 0-4,-3 5 0 1,-2-5 0-1,-3 2 0-1,-8-2 0 0,-2 3 0 5,1-3 0-4,-7 3 0-1,10-3 0 0,-5 0 0 6,8 0 0-10,-2 0 0 9,5 0 0-6,-4 4 0 7,-2-4 0-9,-3 0 0 7,-5 0 0-4,-3 0 0 8,-3 0 0-14,4 0 0 7,-6 0 0 5,2 0 0-6,2 0 0 0,3 0 0 1,5 0 0 4,4 3 0-5,7 2 0 2,-4 0 0-2,4 2 0 6,-7-5 0-6,-3 3 0 0,-13 1 0 2,0-6 0-2,-6 6 0 1,-5-6 0-1,5 0 0 1,-7 0 0 4,-5 5 0-2,5-5 0-1,-3 0 0-2,-1 3 0 0,-1-3 0 0,3 3 0 1,-3-3 0 1,5 2 0 4,-3 2 0-6,2-3 0 1,1 7 0-1,1-8 0 7,-5 0 0-13,-5 0 0 11,1 0 0-4,0 0 0 0,0 0 0-2,-2 0 0 2,4 0 0 4,-2 0 0 1,2 0 0-12,0 0 0 7,3 0 0 3,-6 0 0-2,9 0 0-3,2 0 0 3,2 0 0-1,6-13 0 5,0-6 0-10,2-6 0 9,-1 0 0-3,2-7 0 1,-1 2 0-6,1 4 0 4,-9 1 0 3,0 5 0-4,-5 10 0 2,-7 1 0-1,3 5 0 5,-10 4 0-2,-1 0 0-10,0 0 0 8,0 0 0 5,0 0-7-5,-42 26-107-8,-41 23-63 9,-8 12-79 2,39-28-90-2,18 10-434-6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59:06.20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801">
    <iact:property name="dataType"/>
    <iact:actionData xml:id="d0">
      <inkml:trace xmlns:inkml="http://www.w3.org/2003/InkML" xml:id="stk0" contextRef="#ctx0" brushRef="#br0">19205 11461 934 0,'0'0'171'17,"0"0"-68"-17,0 0-21 7,0 0-10 1,0 0-21 0,0 0-1-2,0 0 0 2,-11 536-1 0,11-486-2-2,0-10-9 2,3-13-2 3,12-7-10-6,10-3-4 2,6 0-5 0,9 3-7 1,17-1 2-2,15-2 5 2,12 3 8 2,10-3-1-2,11-2 1-1,2-5 4 2,6-3-6-4,7 0 3 3,12 1-8-2,13 1 2 5,13 2-1-6,10 6 2 3,14 2-1 1,5 7-10-2,10-4-10 1,13 5 0-1,15 0 0 1,9 7 0-2,7 3 0 1,7 1 0 2,4-4 0-3,5-5 0 2,8-8 0 2,9-3 0-4,-6-5 0 2,-11 0 0 0,-20 4 0-2,-15-2 0 1,-22 2 0-1,-7 0 0 4,-23-14 0-4,-4-3 0 2,4-3 0 2,-2-36 0-5,3-1 0 2,-1 1 0 3,-2 9 0-5,6 13 0 3,7 15 0 1,5 2 0-2,2 0 0-2,0 27 0 4,5 10 0-1,-9 2 0 0,-10-5 0 0,-13-8 0 0,-16-9 0-2,-4-12 0 2,-5-5 0 0,-16 0 0-3,-15 0 0 3,-26-18 0 1,-15 5 0-3,-20 1 0 1,-11 12 0 4,-6-3 0-6,-2 3 0 2,-3 0 0 4,-12-2 0-8,0 2 0 5,-3-6-8 0,-1-2 4 0,7-9-5-1,0-8 0 0,-1-12-7 2,4-11 6-4,0-10 1 3,4-2 2 0,3-13 2-2,-1-11 3 2,6-17 0 0,1-25-1 1,5-24 1-1,7-4-6 0,-6-1 1-3,5 25-6 3,1 24 2 1,-5 24 2-2,-3 20 1 0,-2 20-1 1,-5 12 1 0,-3 8 4-2,-11 5-2 1,-6 8 2 1,-4 5-2-2,-2 4 5 3,0 0 0-2,0 0-1 1,0 21-1-2,0 37-3 4,-15 21 2-4,-3 13 4 2,-5 7 1 1,3 2 1-2,-4 4-1-1,7 7 0 2,-2 4-1 0,-1-5 2-1,3-4-1 0,1-19 1 2,-8-15 0-3,7-23-2 1,-6-17 1 2,3-9-1-2,-1-11 0 2,4-2-2-2,-2-5 2-1,-6 1 0 2,-17 0 0 0,-11 5 0-2,-18 5 2 2,-11 4 1 0,-13 8 0-2,-11 3 1 2,-13-5-2 2,-16-2 2-4,-15-8 0 2,-23-9-1 0,-31 1 9-2,-38-9 4 2,-19 0 1 0,-18 0 3 0,-2 0-10-2,12-14 6 2,11-17-4 0,4-2 11-2,16-1-8 2,0 6 4 0,-11 0-19-2,-3-1 0 2,-6 5 0 0,-6 6 0 0,6 1 0-2,6 7 0 4,7-5 0-4,11-5 0 2,21-2 0 0,12 2 0 0,21 1 0-2,8 1 0 3,-1 11 0-2,12-3 0-1,0 10 0 2,14-5 0 0,2 0 0-2,0-4 0 2,4-8 0 2,13 6 0-4,14 0 0 0,11-6 0 2,12 4 0 0,10-8 0 0,8 4 0-2,9-5 0 4,3 5 0-4,15 4 0 2,8 1 0 0,5 8 0 0,4 4 0-2,1 0 0 2,-3 0 0 0,-1 0 0-2,-5 0 0 2,-9 0 0 2,-5 18 0-4,-5-5 0 0,2 2 0 2,8-4 0 0,-2-6 0-2,2 1 0 2,2-3 0 0,-10 0 0 0,11-3 0-2,-1 0 0 4,4 0 0-4,7 0 0 2,4-12 0 0,4 2 0 0,9-1 0-2,4-1 0 3,1 1 0-2,6 0 0-1,-8 1 0 2,8 5 0 0,-4 3 0 0,0-1 0-2,5 3 0 2,1-7 0 0,-6 2 0-2,-2-14 0 2,-8-18 0 3,4-16 0-6,-8-26 0 1,3-10-20 4,-3-9 0-4,2-3 4 2,1 7 0 0,4 10 2 0,12 13 5-2,4 18 2 3,0 19 6-2,0 17 1 1,0 17 0-2,0 0 1 2,0 0 0 0,-3 0 0-2,-7 32 0 2,-6 12-1 0,1 13 1-2,-5 4 1 2,4 10 1 3,-1 10-2-6,-7 9 0 1,1 9 0 2,3-4-1 0,3-7 0 0,2-13 3-2,11-19-2 4,-5-14 0-4,9-22 1 2,0-9 0 0,0-5 0 0,25-4 4-2,20-2 1 2,18 0-4 0,10 0 2-2,17 0 3 2,21 0 10 0,13 0 14 0,16 6-32-2,24 5 0 2,17 2 0 0,29 6 0-2,18 9 0 2,20 8 0 2,7 6 0-4,12 0 0 0,14 1 0 3,-3-4 0-2,3-5 0 2,3-15 0-4,-5-8 0 5,2-6 0-4,-7-5 0 2,-9 10 0 0,-13 7 0-2,-15 7 0 2,-11 7 0 0,-17 0 0 0,-12 1 0-2,-16-14 0 5,-13-11 0-6,2-7 0 1,-7 0 0 4,4-12 0-4,-12 4 0 2,-4 8 0 0,-2 0 0 0,-4 28 0-2,0 6 0 3,-4 3 0-2,1-10 0-1,1-4 0 2,-2-1 0 0,-3-5 0-2,-4 3 0 2,-13-1 0 2,-11-4 0-4,-7-10 0 2,-2-5 0 0,-5 0 0-2,-5-7 0 2,-4-19 0 0,-13 7 0 0,-10 0 0-2,-8 14 0 2,-2 5 0 0,-7 0 0-1,3 0 0 0,-6 0 0 1,2 12 0-2,-2 5 0 2,-4 0 0 2,1-1 0-4,-5-2 0 0,0 1 0 4,-5-3 0-4,-5-2 0 2,-2-5 0 0,-3 1 0 0,-8-3 0-2,-3 1 0 2,-1-4 0 0,2 0 0-2,15-9 0 2,9-34 0 0,4-12 0-2,5-8 0 2,2-7 0 2,-2-12 0-3,-8-8 0-2,-1-11 0 5,-6-2-39-4,-5 10-23 2,-1 11-58 0,18 41-50 0,-21 41-67-2,9 8-232 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59:06.20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709">
    <iact:property name="dataType"/>
    <iact:actionData xml:id="d0">
      <inkml:trace xmlns:inkml="http://www.w3.org/2003/InkML" xml:id="stk0" contextRef="#ctx0" brushRef="#br0">14116 2191 341 0,'0'0'404'11,"0"0"-205"-8,0 0-61 5,0 0-35-1,0 0-47 1,0 0 8-1,-86-24 12 0,33-8-23 1,-1-10-11 0,1-13-11 0,5-16 0-2,1-14-3 2,11-10 3 0,16-12-5-2,7-11-7 2,13-2 1 2,0-9-7-2,0-2 2-4,4 20-6 4,25 6-1 0,10 18-4 0,5 15-4 0,1 12 0-1,7 12-6 0,-7 17-48 1,-2 22-81-1,-4 9-70 0,-34 0-100 1,1 32-701 0</inkml:trace>
    </iact:actionData>
  </iact:action>
  <iact:action type="add" startTime="5024">
    <iact:property name="dataType"/>
    <iact:actionData xml:id="d1">
      <inkml:trace xmlns:inkml="http://www.w3.org/2003/InkML" xml:id="stk1" contextRef="#ctx0" brushRef="#br0">14281 933 764 0,'0'0'316'6,"0"0"-184"2,0 0-26-2,0 0-29 2,0 0-29 0,0 0-13 0,203 762 7 0,-181-680-1-2,-6-27-1 2,-9-28 0 0,2-17-5 0,-6-10-2-2,10 0 1 3,14-6-11-2,2-48-15 2,13-30-5-4,-8-34-3 3,3-28-1 1,-6-6 0 0,-2 12-1-1,-5 25 1-2,2 32-9 2,-8 30 0 0,-5 24-84-2,6 29-71 0,-19 0-45 2,7 32-120 1</inkml:trace>
    </iact:actionData>
  </iact:action>
  <iact:action type="add" startTime="5310">
    <iact:property name="dataType"/>
    <iact:actionData xml:id="d2">
      <inkml:trace xmlns:inkml="http://www.w3.org/2003/InkML" xml:id="stk2" contextRef="#ctx0" brushRef="#br0">15107 1742 750 0,'0'0'263'7,"0"0"-169"-1,0 0-9 1,0 0-85 1,0 0-18 0,0 0-134-1,69 193-353 1</inkml:trace>
    </iact:actionData>
  </iact:action>
  <iact:action type="add" startTime="5440">
    <iact:property name="dataType"/>
    <iact:actionData xml:id="d3">
      <inkml:trace xmlns:inkml="http://www.w3.org/2003/InkML" xml:id="stk3" contextRef="#ctx0" brushRef="#br0">15152 1360 512 0,'0'0'264'6,"0"0"-81"0,0 0-79 1,0 0-47 1,0 0-31-2,0 0-21 2,-7-118-5 0,6 118-15 0,1 0-72-2,0 0-43 2,0 0-166 0</inkml:trace>
    </iact:actionData>
  </iact:action>
  <iact:action type="add" startTime="5662">
    <iact:property name="dataType"/>
    <iact:actionData xml:id="d4">
      <inkml:trace xmlns:inkml="http://www.w3.org/2003/InkML" xml:id="stk4" contextRef="#ctx0" brushRef="#br0">15858 1374 524 0,'0'0'276'6,"0"0"-154"2,0 0-57-1,0 0 1 0,0 0 29 1,0 0-19 0,-291 222 0 0,230-174-19-2,12-1-14 2,17-5-13 1,9-3-11-4,14-2 3 3,9-3-8 0,0-6 2 0,36-8-7-2,18-8-9 2,10-12 1 0,-5 0-1 0,-8-24 0 0,-5-31-5-1,-12-27 0 2,-13-25 0-1,-12-25 0-2,-6-17 0 2,-3 9 1 0,0 22-3 2,0 39 7-6,0 37 0 4,0 25-1 0,0 17 1-4,0 0 0 4,0 31 4 0,0 48 2 0,0 33-4 0,0 21 1-2,10 0 3 3,3-9-4-2,-3-16-2 2,-3-16-3-3,4-16-24 1,-9-19-28 2,3-21-54-2,1-23-28 1,-6-13-79-2,1-13-231 2</inkml:trace>
    </iact:actionData>
  </iact:action>
  <iact:action type="add" startTime="6075">
    <iact:property name="dataType"/>
    <iact:actionData xml:id="d5">
      <inkml:trace xmlns:inkml="http://www.w3.org/2003/InkML" xml:id="stk5" contextRef="#ctx0" brushRef="#br0">16079 1787 763 0,'0'0'219'7,"0"0"-79"-1,0 0-42 2,0 0-35-1,0 0-32 0,0 0-17 1,220-165-11 0,-220 133-3-2,0 12-2 2,-6 7-13 0,-30 9-26 0,-5 4 3-2,9 7-6 2,1 34 17 0,9 10 27 1,7 5 3-4,15-5 22 3,0-1 11 1,0-8-2-2,5-7 6 0,22-8-11 2,1-7-7-1,11-13-21 0,1-7-1-2,4 0-19 2,2-5-38 0,7-25-32 0,6-2-43-3,-36 17-104 4,0 0-400-1</inkml:trace>
    </iact:actionData>
  </iact:action>
  <iact:action type="add" startTime="6396">
    <iact:property name="dataType"/>
    <iact:actionData xml:id="d6">
      <inkml:trace xmlns:inkml="http://www.w3.org/2003/InkML" xml:id="stk6" contextRef="#ctx0" brushRef="#br0">16698 1570 681 0,'0'0'151'7,"0"0"5"0,0 0-54 1,0 0-47-2,0 0 7 4,0 0-6-4,-185 268 10 2,197-248-25 0,29-19 2-2,6-1-10 4,7 0-9-4,0-30-12 2,-8-7-11-2,-14-2 2 2,-12-6-3 0,-15-2 0 0,-5 1-1-2,0 1-20 2,-22 7-32 0,-9 12-40 0,11 20-62-2,7 6-164 2</inkml:trace>
    </iact:actionData>
  </iact:action>
  <iact:action type="add" startTime="6734">
    <iact:property name="dataType"/>
    <iact:actionData xml:id="d7">
      <inkml:trace xmlns:inkml="http://www.w3.org/2003/InkML" xml:id="stk7" contextRef="#ctx0" brushRef="#br0">17940 944 709 0,'0'0'228'6,"0"0"-108"2,0 0-13 0,0 0-44-2,0 0-12 2,0 0-6 0,300 404-15 0,-300-325-7-1,-44-20-6 0,-22-19-16 2,-8-23-1-2,-7-17 0-1,8 0-18 2,9-40-13 0,28-11-16 0,16 13 15 1,20 4 20-4,0 19 9 4,9 13 3-1,31 2 49-2,18 8 3 1,13 36-12 2,13 13-14-2,2 3-6 1,-4-10-2 0,-16-14-12 1,-10-8-6 0,-23-13 0-3,-15-7-5 0,-5-8-46 2,-2 0-79-2,-11-15-93 0,0-10-529 2</inkml:trace>
    </iact:actionData>
  </iact:action>
  <iact:action type="add" startTime="7132">
    <iact:property name="dataType"/>
    <iact:actionData xml:id="d8">
      <inkml:trace xmlns:inkml="http://www.w3.org/2003/InkML" xml:id="stk8" contextRef="#ctx0" brushRef="#br0">18652 562 687 0,'0'0'242'6,"0"0"-120"0,0 0 0 4,0 0-55-3,0 0-22 0,0 0 1 2,211 112-8-3,-202-61-14 1,-9-9-14 2,0 3-10-1,-20-9-3-2,-17 0 0 1,-6 1 2 1,2-8-2-2,2 1 3 4,9-4-1-4,6-10 0 3,17-1 1 1,7-10 2-7,0 0-1 5,0 4 5 1,21 7 4-4,29 5 24 4,20 4-28-2,1 7 7 2,3 0 1-4,-5 8 2 5,-12 2 9-2,-19 7-1 0,-22 1-11 0,-16 1-7-2,0 1-6 3,-24-3-3-2,-25-7-1 1,-15-5-5 0,-7-9-8-1,-6-9 0 1,-1-6-11-1,6-1-6-1,12-9-42 2,17-1-15 1,18-2-21-2,25 7-19 0,0 1-49-1,7-6-109 3,24 7-209-2</inkml:trace>
    </iact:actionData>
  </iact:action>
  <iact:action type="add" startTime="7574">
    <iact:property name="dataType"/>
    <iact:actionData xml:id="d9">
      <inkml:trace xmlns:inkml="http://www.w3.org/2003/InkML" xml:id="stk9" contextRef="#ctx0" brushRef="#br0">19339 1863 537 0,'0'0'194'6,"0"0"-11"3,0 0-53-4,0 0-40 4,0 0-10-2,0 0-20 3,384-905-21-6,-451 730-23 4,-40 2-14 0,-37 7-2 4,-37 16-1-6,-26 32-17 0,117 108-69 4,15 10-173-4</inkml:trace>
    </iact:actionData>
  </iact:action>
  <iact:action type="add" startTime="15461">
    <iact:property name="dataType"/>
    <iact:actionData xml:id="d10">
      <inkml:trace xmlns:inkml="http://www.w3.org/2003/InkML" xml:id="stk10" contextRef="#ctx0" brushRef="#br0">3581 5123 100 0,'0'0'574'7,"0"0"-418"-1,0 0-34 2,0 0-30 1,0 0-48-1,0 0-32-3,0 0-1 3,10-12 2 0,-13 19 2 0,-17 12 28-1,-1 1-15 1,-8 10 1 0,2 7 1-1,-9 8 6-1,-1 8-14 3,-3 4-3-1,-1-4-5-1,4-2-8-1,0-4-1 3,1-2-1 0,9 0-1 0,-4-1-3-4,8 0 4 4,4-3 7-2,2 2 5 2,1-7-3-4,7 0 0 3,-3 1-2 0,8-3-1 0,4 3 2-1,0 2 1-1,0 0-3 3,0 1 0-2,2-1 0 0,13-6-3 1,9 7 1 0,3-1 5 0,7 1-1-1,-3-1-8 0,4-7-2 1,3 0 5 0,-2-10 3-1,8 5 7 1,5-8-7-1,7-1-4 1,0 0 3-2,3-1-3 2,-3 0 2 0,1-3 0-2,0-3 10 2,-5-2-6 0,4-1-4 1,4-3-5-2,-4-2 6-1,2 4-6 2,-3-2-2 0,-11-3 5-3,-4 5-5 4,-12-4 5-2,-3-1-1 1,-1 3 8 0,1-2-10-3,-2 0 1 3,0 1-1 0,2-4-2-2,4 2-1 2,-2 3 0 0,10-5 0 0,-5 4 1-2,-8-4 2 3,-6 0-2-2,-8 0-1 2,-7 0 1-2,-3 0 0-1,0 0-1 2,0 0-2 0,0 0 0 0,0 0 0-2,0 0 0 2,0 0-1 0,0 0 0-2,0 0-2 2,0 0 4 0,0 0 0 0,0 0-1-2,0 0 1 2,0 0 1 0,0 0 0 0,0 0 1 0,0 0-1-1,0 0 0 0,0 0 0 2,1 0 1-2,-1 0-1-1,0 0 2 2,0 0-1 0,0 0 1-2,0 0-2 2,0 0 1 0,0 0 1 0,0 0-2-2,9 0 2 2,1 0-1 0,0 0-1 0,3 0 0 0,-3 0-2-2,-7 0 0 2,-1 0 0 0,0 0 1-2,-2 0-2 3,0-6-2-2,0 3 0 2,0 1 5-2,0-2-6-1,0 1 4 2,-17-7-3 0,-16-2 0 0,-8-3 5-2,-8-2 1 2,-2-1-1 0,-5-5 0 1,-1 0 0-4,1 1-1 3,3 2 1 0,0 0-2 1,3 0 3-4,10 7-2 3,4 2 1 0,15 2-3 0,11 7 0-1,4 0 2 0,6 2 1 2,-4-5 0-1,4 5 1-3,0 0-1 3,0 0 1 0,0 0 2-2,0 0 0 2,0 0 0 0,0 0 1 0,0 0 4 0,23 0-2-1,22 18 0 0,7 1-6 1,5 6 0 0,-6 1 5-1,2 0 4 0,-5-2-2 2,1 5 6-4,-5-4-1 4,-4-2 3-2,2-4 2 2,-7-4-2-4,-12-4 0 3,-2-2-3 0,-5-1 2 0,-9-3 0 0,0-1-2-2,-4-4-3 2,-3 5-3 0,0-5 3-1,0 0-7 0,0 0-2 1,0 0 0 0,0 5-1 1,-6 12-5-4,-42 0 6 3,-12 8-1 0,-9 0 2-2,0-3 5 3,2 1-5-1,5-6 9 0,7-3-3-3,7 0 6 3,10-8-12 0,11-1 7 0,11-2-5-2,9-3 0 2,7 0 1 0,0 0-2 0,0 0-1-1,0 0 0 0,0 0-2 1,0 0-16 0,20 0-37 0,26 0-66-1,-24 0-151 0,-6 0-105 2</inkml:trace>
    </iact:actionData>
  </iact:action>
  <iact:action type="add" startTime="23451">
    <iact:property name="dataType"/>
    <iact:actionData xml:id="d11">
      <inkml:trace xmlns:inkml="http://www.w3.org/2003/InkML" xml:id="stk11" contextRef="#ctx0" brushRef="#br0">21523 17857 382 0,'0'-4'475'7,"0"4"-295"1,0-3-24-2,0 3-32 2,0 0-39 0,0 0-10 0,0 0 7-2,0 0-2 2,0 0-10 2,0 0 4-4,12-2-7 1,27-1-20 0,20-9-6 1,15-1 0-2,20 1-3 4,3 1-8-4,11 2-30 3,-8-4 0-2,-9 1 0-1,-5 1 0 2,-20 5 0 0,-12 1 0 1,-19 3 0-4,-6 2 0 3,-12-7 0 0,-11 7 0 0,-6 0 0-2,0 0-85 4,0 0-58-4,0 0-38 0,-23 7-34 4,5 0-18-3,-5 10-152 0</inkml:trace>
    </iact:actionData>
  </iact:action>
  <iact:action type="add" startTime="23871">
    <iact:property name="dataType"/>
    <iact:actionData xml:id="d12">
      <inkml:trace xmlns:inkml="http://www.w3.org/2003/InkML" xml:id="stk12" contextRef="#ctx0" brushRef="#br0">21720 18119 386 0,'0'0'660'7,"0"0"-496"1,0 0-9-2,0 0-73 4,0 0-41-4,0 0 25 0,67 0 14 4,-15-5-7-4,10 0-8 2,12-9-11 0,-4 3-17-2,-6-3-5 2,-8 9-13 0,-12-2-3 0,-4 7-9-1,-3 0-5 0,-6 0-2 1,1 0-4 0,2 0-37-2,-2 0-59 4,2 0-50-4,4 0-35 1,-34 0-90 2,11 0-393-3</inkml:trace>
    </iact:actionData>
  </iact:action>
  <iact:action type="add" startTime="24232">
    <iact:property name="dataType"/>
    <iact:actionData xml:id="d13">
      <inkml:trace xmlns:inkml="http://www.w3.org/2003/InkML" xml:id="stk13" contextRef="#ctx0" brushRef="#br0">23916 17662 630 0,'0'0'143'6,"0"0"-29"2,0 0-23-2,0 0-62 4,0 0-9-4,0 0 4 0,-7-98 54 4,-58 93-20-3,-8 5-11 0,-27 0 5 1,-10 0-5-2,-9 13-12 2,-1 19 0 0,16 15-13 0,9 9-2-2,17 6 8 2,16 17 3 0,15-1 0 1,23 9-12-1,24-11 8 0,0 6-7-1,45-16-3-1,50-9-16 4,23-17 5-4,22-28-6 1,8-12 0 1,-4-17 6 2,-18-40-4-5,-22-13 2 3,-24-18-4 1,-32-10-2-4,-24 3 0 3,-24 14-1 0,0 4 0 0,-24 21-2-2,-36 11-22 2,-12 11-90 0,-12 12-59-2,49 22-108 4,5 0-522-4</inkml:trace>
    </iact:actionData>
  </iact:action>
  <iact:action type="add" startTime="24838">
    <iact:property name="dataType"/>
    <iact:actionData xml:id="d14">
      <inkml:trace xmlns:inkml="http://www.w3.org/2003/InkML" xml:id="stk14" contextRef="#ctx0" brushRef="#br0">22904 17314 685 0,'0'0'299'8,"0"0"-152"-2,0 0-26 2,0 0-35 0,0 0-14-2,0 0-33 4,112-6 3-4,-45 6 11 2,11 0-5 0,12 6 4-2,6 5-3 2,-1-4-2 0,1 5-10 2,-3-7-1-6,-15 5-6 4,-14 1-3 0,-9-5-4 2,-19-3 8-6,-11-1-8 7,-11-2-7-6,-4 3-4 1,-7-3-8 4,-3 0 3-4,0 0-6 2,0 0 0-2,0 0-1 3,0 0 0-2,0 0-5 2,0 0 2-2,0-3-7-1,-23-34 5 2,-10-19 5 0,-4 1 0 0,0-1 0-2,6 11-1 3,5 2-2-2,12 24-14 2,1 4-39-3,7 13-51 1,2 2-68 1,4 0-30-2,0 0-177 4</inkml:trace>
    </iact:actionData>
  </iact:action>
  <iact:action type="add" startTime="30022">
    <iact:property name="dataType"/>
    <iact:actionData xml:id="d15">
      <inkml:trace xmlns:inkml="http://www.w3.org/2003/InkML" xml:id="stk15" contextRef="#ctx0" brushRef="#br0">1767 6946 546 0,'0'0'247'8,"0"0"-159"0,0 0 11-2,0 0-25 2,0 0-41 0,0 0-2 0,0 0-3-2,-16 247 8 2,16-227 5 0,0 0 12 1,21 0 11-4,8-1-4 3,7-2-3 0,9 0-19 0,7-2-7-2,12 3 7 2,17-6-18 0,15 3-12 1,11-2 11 0,10 2 5-3,4 4-8 3,-4 7 3-2,11 2-3-1,4 2 9 2,8 2-3 1,9 2 0-2,5-4-7-1,-2-3-1 3,3 2-1-1,-2-3 3 1,3-4 1-2,2 6-5 2,16 6 0-4,3 2-5 4,7 7-5-3,-4 4 5 3,1 1-2-3,0 5 0 2,8 3-4-2,15-6 3 4,9-4-4-4,5-11 5 2,6-3-3-2,10-7 2 4,-5-1 0-5,7-7 3 4,-9 3-5-4,-8-3 7 5,-6-2-4-4,-4 5-4 3,4-3-1-2,8 3 1 2,0 0 1-4,7-3 1 5,-8-4 2-3,-2 2-1 1,-1-6 1-3,-13 8-2 3,1 4 0-1,-20-2 1 2,-2 3-4-2,-5-9-2-1,4-2 2 4,6-5 2-4,0-4-2 0,5-2 2 3,-3 0-1-1,-1 0 1-2,-8 0 2 3,-9 0-3-1,-2 0 4-1,-6-6-5-1,-17 6 3 2,-6 0-3 1,-3 0 0-1,-2 0-3-3,8 0 3 3,6 0-2 0,5 6 2 1,5 6 0-3,-2 0 1 2,-2-4 0-1,-8-3-1 0,-7-5 1 0,-15 0 0 1,-14 0 0 0,-10 0 0-2,-7 0 0 3,-8 0-1 1,-13-5 1-4,-6-2-2-1,-12 2-1 3,-8 2 0 0,-10 1-2 0,-11 2 1-2,-1 0 0 1,-1 2 1 1,-6 33-1 0,-2 12-12-2,-4 4-2 4,-10 1 3-5,-3-7 4 3,0-6 2 0,0-7 4 0,0-12-5-1,0-8 1 0,0-11 1 1,0-1-8 1,0 0 3-3,0 0-5 2,0-10-8-1,5-33-6 3,11-16 15-5,11-9 16 3,2 6 4 0,3 9-4-2,7 9 0 2,2 13 1 0,4 5 1-1,0 7 3 0,2 2-3 1,6 4 4 0,7 0 0 0,4 9 2-2,9-3-1 2,6 1-1-1,-6-1 5 0,7-5-8 1,-6 0 9 2,8 2-5-3,-1 0 3-2,6 0 2 3,13 2-5 2,15 4 1-4,25 4 3 0,17 0-4 2,11 0-3 0,22 0 2 0,-2 4-1 0,20 14 2 0,8 6 1-2,6 3-6 2,12 3-2-2,20-3 0 3,17 8 1-2,15-5 1 1,8-4 1-3,10-1-1 4,-9-9 3-2,-11 1-2 2,-3-3-1-2,-4-3-2 2,11 5-5-4,11 5 5 3,8 5 2 0,5-1 0 0,1-1 1-2,-9 2 2 2,-5-3-1 2,-8-7-4-3,-7-2-5 2,8-5 4-2,0-7-1 1,-5 7 2-2,0-1 2 1,-5-1 2 1,-17 6 0 1,-4-1-3-4,-7-7-1 3,-7 3-3 1,16 1 1-3,6-1 3 2,-3 1-1 2,2-9 2-4,-4 0 1 0,-14 0 1 1,-16 0-3 1,-12-9-1 0,-11-16-1-1,1-9-2 3,-2 1 0-4,6-7 2 1,4-2 1 3,2 6 1-4,0-2 3 0,1 11-2 3,-3 7 1-2,-14 6 0 2,-3 4 3-4,-16-3-5 3,-1 2-2 0,-2-2-2-1,-3-4 2 0,-4-6 0 5,0 1 2-8,-6-7-1 2,-5 1 1 5,-11-3 2-5,-12 1-3 0,-16-7 1 2,-7-3 0 0,-2-1 1-3,-7-11-2 6,5-5 0-4,-16-5 0 0,-10-9-2 1,-9 0 1-1,-12 1-5 1,-6 1 5-1,-6 12-1 1,-11 6-2-1,-12 6-6 0,-7 3-1 1,-7 3-17 2,-20 4-43-5,0 5-68 1,-40 28-68 4,5 2-112-4,2 7-351 2</inkml:trace>
    </iact:actionData>
  </iact:action>
  <iact:action type="add" startTime="37210">
    <iact:property name="dataType"/>
    <iact:actionData xml:id="d16">
      <inkml:trace xmlns:inkml="http://www.w3.org/2003/InkML" xml:id="stk16" contextRef="#ctx0" brushRef="#br1">11389 11160 700 0,'0'0'300'8,"0"0"-147"-4,0 0-50 5,0 0-36-2,0 0-37 2,0 0 8-4,16 204 6 3,-16-144-15 0,8-4 5 0,8-3-6-2,4-9-5 2,4-6 1 0,13-4 7 0,3-4-1-2,11-2 2 2,13 3-10 0,11-2-9 0,6 1 1-2,9 1-3 3,15-3 2 1,2-5-5-5,6-4 4 4,7-1-5-1,-8-1-1 0,1-4 7-2,-3 6-5 3,-6-2 7-1,4 3-6-2,-4-3 0 0,-4-5-9 5,-3-7 4-6,3-2-3 4,5-3-1-4,-5 0-1 4,5-7 0-2,0-17 1 2,-5-4 0-2,-3-2 1 0,-13 0-1 2,-7 6 1-3,-11 1 0 2,-9 3-2-1,-5 1 2 1,-7 2-2-1,-13 0 1 2,-3 4-4-4,-3 1-2 5,-6 0 4-4,5 4-4 4,-2-1 4-6,-5 1-3 4,-2 1 0-1,-3 3 4 0,-6 0 1-1,-4 2-7 2,0-1-2 0,-3-2 3-2,0-7 3 2,0-7-4 0,0-18 0 0,1-13 3-1,5-12 4 0,-3-14-3 2,4-6-4-2,2 3 3 2,-6 10-1-4,-2 18 1 4,-1 12-1-2,0 11 4-1,0 5-5 2,0 6-2 0,0 12-3 0,-9 5-2 0,-15 0-4-1,-7 0 6 0,-9 19 11 1,-5 14 1 0,0 11 3-2,-2-3-4 2,4 0 3 0,1-6-2 0,7-3 1-2,11-10 0 3,3-10-2-2,17-7 1 2,4-5 0-4,0 0-1 3,0 0-3 1,25-22-4-3,21-15-5 1,-1-10 12 1,7-5 2 0,-8-1 4-2,-10 8-6 3,-3 8 1-2,-11 12-1 1,-7 16 0-2,-3 6 0 2,-1 3 5 0,8 0 5 0,7 34 17-2,7 14-7 2,4 12-14 1,6 10 0-4,-1 0-1 3,1 3-2 0,-5-14 0 0,-11-17-3 0,-2-19 0 0,-10-21-5-2,-6-2-10 3,-2-36-48-2,-5-29-96 1,0-2-48-2,-25 38-71 3,-7 16-477-2</inkml:trace>
    </iact:actionData>
  </iact:action>
  <iact:action type="add" startTime="38671">
    <iact:property name="dataType"/>
    <iact:actionData xml:id="d17">
      <inkml:trace xmlns:inkml="http://www.w3.org/2003/InkML" xml:id="stk17" contextRef="#ctx0" brushRef="#br1">10979 11546 584 0,'0'0'276'7,"0"0"-109"1,0 0-63-2,0 0-21 3,0 0-22-2,0 0-8 1,0 0-11-1,193-97-9 0,-157 49 0 1,-1-9-4 2,-2-1-9-6,-1-1-2 4,-4 5-8 1,-5 12 1-2,-1 9-6-1,-11 12 2 2,2 8-3 0,-3 11-1-1,-5 2 3 0,4 0 7 1,5 0 33 0,6 10 14-2,14 24 6 2,2 6-48 0,9-1 0 0,-2-3-5 1,5-2 3-2,-3-7-7 1,3-3-3-1,-5-4-3 2,-6 2-2-4,-1-9-2 3,-16-4 1 0,-7-6-4-1,-13-3-31 0,0 0-46 1,0 0-79 0,-16 0-106 0,-8 0-556-1</inkml:trace>
    </iact:actionData>
  </iact:action>
  <iact:action type="add" startTime="39901">
    <iact:property name="dataType"/>
    <iact:actionData xml:id="d18">
      <inkml:trace xmlns:inkml="http://www.w3.org/2003/InkML" xml:id="stk18" contextRef="#ctx0" brushRef="#br1">18253 9466 404 0,'0'0'138'7,"0"0"-70"-1,0 0 6 2,0 0-28 0,0 0-8 0,0 0-10 0,0 0 0-2,-594 195 6 2,476-107-2 0,14 11-12 0,4 3-9-2,23 16-3 2,26 7 5 0,25-2 5 0,26-1-3-1,38-13 7 0,58-8-1 3,37-8-6-3,25-12 6 1,26-21-3 2,16-22 19-4,7-35 9-1,-5-3-8 3,-24-65-12 1,-30-42-5-2,-48-30-10 1,-51-32-8-1,-46-25-2 0,-3-9-1 1,-64 3-1 0,-28 20-4-2,-13 30-2 3,-18 32-2-1,-10 34 0 0,-5 28 2-1,-3 24 3 0,1 28 1 1,9 4 3-1,-2 27 0-1,4 34 2 2,-3 18-1 0,0 18 0-1,19 12-1 2,16 11 3-1,29 16-1 0,29 4-1-1,26 9 3-2,13 1 12 5,36-7 2-4,68-12 11 0,32-22-5 5,28-24-4-4,10-32-9 0,12-38 11-1,1-15-15 2,-3-77-7-1,-6-54-1 2,-29-47-11-1,-37-26 2-2,-42-19-20 2,-44 4-20 0,-26 27-29-3,0 142-111 3,-39 31-524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59:06.20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6326">
    <iact:property name="dataType"/>
    <iact:actionData xml:id="d0">
      <inkml:trace xmlns:inkml="http://www.w3.org/2003/InkML" xml:id="stk0" contextRef="#ctx0" brushRef="#br0">19234 4812 822 0,'0'0'199'15,"0"0"-81"-14,0 0-56-1,0 0-22 17,0 0 9-17,0 0 15 9,21 153-8-4,-14-148-6 13,-1 0-6-18,4 2-6 9,-6-7 0 10,8 0-10-19,5 0 0 2,9 0-1 7,5 0-8 9,-1 0-9-18,6 0 1 1,-4 0 9 20,12 0 9-21,5 0 4 9,7-3 2-8,4-2-4 13,5 1-4-13,-3-1-1 11,-1 5-8-10,3 0 3 18,-4 0 1-19,0 0-2-1,7 0-4 13,3-3-1 1,8-2-4-14,12-4-2 20,4 4 2-20,6-7-11 1,0 7 0 10,-14 0 0-10,-4 1 0 21,-5 4 0-21,-7 0 0-1,1 0 0 13,3 0 0-5,1 0 0-4,2 0 0 15,4 0 0-18,3 0 0 0,3 0 0 10,7 6 0-9,-4 2 0 8,7-1 0 2,8-2 0 6,-5 0 0-17,0 2 0-1,-6 0 0 13,-7-1 0-11,-3-4 0 17,1 3 0-19,-3-1 0 13,-3-4 0-11,5 0 0-2,-4 0 0 18,1 0 0-18,-1 0 0 12,0 0 0-10,1 0 0 17,-7 0 0-19,-3 3 0 12,-2-3 0-9,-2 0 0 8,-6 0 0-10,-4 0 0 21,-1 3 0-22,-2 4 0 1,-8 0 0 12,-2-1 0-12,-1 2 0 10,2 1 0 0,-2 1 0-10,7 2 0 20,3 0 0-20,1-5 0 0,3-1 0 9,-1-1 0-7,1 5 0 8,-2 0 0 2,1 2 0-11,4 0 0 16,-10-7 0-18,-10 0 0 0,-6-2 0 12,-13 1 0 8,-4-4 0-20,-8 0 0 0,-6 0 0 12,-3 0 0 8,4 0 0-18,-1 0 0-2,7 0 0 11,0-17 0-11,10-17 0 22,-4-1 0-21,5-1 0-1,-4-2 0 11,-7 11 0-9,3 2 0 7,-6 8 0 8,-2 9 0-17,-5 4 0 18,0 4 0-17,0 0-12-1,-39 0-150 17,-8 0-79-16,20 17-135 8,1 10-324 10</inkml:trace>
    </iact:actionData>
  </iact:action>
  <iact:action type="add" startTime="10215">
    <iact:property name="dataType"/>
    <iact:actionData xml:id="d1">
      <inkml:trace xmlns:inkml="http://www.w3.org/2003/InkML" xml:id="stk1" contextRef="#ctx0" brushRef="#br0">10572 7193 440 0,'0'0'511'3,"0"0"-361"-1,0 0-51 6,0 0-30 8,0 0-30-16,0 0 2 18,0 0 5-18,30 195 2 16,-18-156-8-15,2 1 0 15,1-6-1-16,-2-9-11 0,1-5 1 11,1-10-8 5,-2 0-3-16,10 0 3 16,2-3-1-16,10-5-7 16,2-2 5-15,2 0 5-1,14 0 1 17,3 0 5-17,5 0-2 16,7 0 0-16,12 0 1 11,1 0 2-10,-1-2-2 18,8-3-6-17,1 3 2-1,-5 2-4 25,3 0-2-25,0 0-1-1,7 0-17 17,3-3 0-16,0 3 0-1,0 0 0 11,-7 0 0 8,-6 0 0-19,2 0 0 1,-5 0 0 11,3 0 0 7,0 0 0-17,6 0 0-2,1 0 0 11,-1 0 0-9,1 0 0 16,-5 0 0-18,-6 0 0 11,1 0 0-10,3 0 0 18,3 0 0-18,6 0 0-1,-2 0 0 11,5 0 0 11,1 0 0-22,0 10 0 1,0-6 0 8,-6 5 0 10,5-1 0-19,-12-2 0 1,0 3 0 8,0-1 0 12,-1 0 0-20,-2 6 0-1,-4-3 0 8,-8 4 0 15,-8-5 0-23,0 2 0 0,-9-7 0 9,-1-2 0-7,-6-3 0 18,-6 0 0-20,-8 0 0 5,-4 0 0 19,1 0 0-24,-4 0 0 0,-3 0 0 11,-1 0 0-9,-1 0 0 16,-2 0 0-18,-2 0 0 2,5 0 0 11,-1 4 0-3,-2-4 0-7,3 0 0 18,4 0 0-20,-1 0 0 0,3 0 0 10,1 0 0-10,2 0 0 12,-1 0 0-11,2-12 0 15,-2-19 0-17,-2-12 0 9,-1-7 0 11,-6 3 0-19,-4 5 0-1,-2 10 0 10,-4 13 0 6,-3 6 0-15,-6 6-92 0,0 4-89 11,0 3-112 6,0 0-167-16</inkml:trace>
    </iact:actionData>
  </iact:action>
  <iact:action type="add" startTime="11758">
    <iact:property name="dataType"/>
    <iact:actionData xml:id="d2">
      <inkml:trace xmlns:inkml="http://www.w3.org/2003/InkML" xml:id="stk2" contextRef="#ctx0" brushRef="#br0">27455 7102 631 0,'0'0'152'3,"0"0"-44"8,0 0-39-9,0 0-15 16,0 0 5-18,0 0 21 20,0 0-11-20,0 131 3 0,0-102 2 10,0-2-21 6,0 3-16-16,0-10-10 16,0-5-17-15,0-6 2-1,0-6-1 18,0-3 19-18,8 0-3 17,10 0-1-17,5 0-2 9,7 5-8 7,6-5 4-15,2 0 7-1,6 5-3 18,2-2-1-18,5 1 5 4,1 3-10 5,3-1-10 9,2 1 1-16,-4 6 6-1,7-5-7 8,1-2 0 8,1-1-1-14,6-1 1-2,9-2 4 15,13 1-3-16,-2-3-2 9,11 3-3 11,-1-3 7-20,1 0-3 0,-2 0 0 18,-4 0-5-17,-2 0 2 9,-3 0-3-9,-3 0 3 17,0 0 5-17,3 0-6 17,-3 0 2-17,4 0 2-1,-2 0-7 9,0 3 5 10,-4 3-6-18,-2-2 0-1,-7 0 0 10,3-1-1 11,-2-1 1-21,-1 1 2 0,2-1 2 9,0 6-4 13,4-1 1-21,1-1 2-1,-4 3-2 7,-2-1 1 11,-2 1-1-18,-8-1 2 2,-1 1-3 10,-9-8 0-9,-3 6-1 16,-4-5 1-19,-3 3 1 10,-4-2 2-8,-5 4-2 16,2 0-1-18,2 1 0 11,1 1 0-11,-1 0 0 18,-3-1 0-18,2-2-1 18,-5 3 1-17,3-1 0 16,2-3 0-16,-7-2 0-1,1-1 0 10,-7-2-1-7,5 0 0 16,-10 0-1-19,4 0 1 8,-5 0 1 11,3 0-1-17,-2-2 1-2,5-6-1 8,1-6 1 10,-1 3 0-16,2-4 0-2,2-2 0 11,7-5 0 6,-4-4 0-17,-3-1 0 0,7-4-1 19,-7-3 0-19,-1-2 1 12,-1 5-1-10,-11 6 1 15,3 8-1-16,-4 5 1 1,-3 4-5 10,-5 4-26-10,-8 2-30 9,0 2-26 8,0 0-64-19,-8 0-71 0,-12 0-177 20</inkml:trace>
    </iact:actionData>
  </iact:action>
  <iact:action type="add" startTime="21284">
    <iact:property name="dataType"/>
    <iact:actionData xml:id="d3">
      <inkml:trace xmlns:inkml="http://www.w3.org/2003/InkML" xml:id="stk3" contextRef="#ctx0" brushRef="#br0">11075 17364 432 0,'0'0'488'8,"0"0"-323"5,0 0-47-11,0 0-41 18,0 0-16-20,0 0-1 0,45 287-12 14,-29-211 10-13,10 5-16 13,4-11 8-14,9 3 1 26,14-8-8-25,6-6 0-1,8-8-23 22,7-6 12-20,0-5-4-2,14-10-1 13,16-4-8-12,17-9-1 10,19-7-7-9,12-1 3 9,2-9-5 10,3 0-7-18,-5 0 1-3,3 0-1 0,-4 0 7 9,-3 0-9 13,-12 0 9-21,-14 0-8-1,-6-14 2 11,-12-17-3-3,3-14-1-6,3-11 1 19,-2-6-4-21,-1-12-4 2,-7 4-5 23,-13 4 4-24,-12 1-1-1,-15 3 4 22,-11 6-2-20,-6 5 2-1,-9 8-7-1,-11 4 3 12,0 9-4 26,-5-7-4-35,-1 3 5-3,-7 3-4 0,-1 3 6 0,-6 6-2 2,-2 11 1 10,-1-6 4-11,3 7 2 16,-3 5-5-16,0-8-1 19,0 1-4-18,0-5 4-1,0-5 4 12,-3 0 5-13,-10 2 1 10,9 3 2 3,-8 9 1-10,8 2 1 17,-3 0-2-20,2 6-1 0,-6 0 0 11,3 0 1-9,0-7 1 23,3 3-1-25,1-2 0 0,4 3-3 23,-3-1 1-23,0-9 1 2,0 5 0 8,-4-3 1-7,3 3 1 10,-9-9 0-13,2-1 0 23,-2-6-1-20,6 4 0-3,-4 0-1 14,6 0-1-14,2 16 0 13,3-13 1-11,0 2 0 10,0-2-1-11,0-5 2 15,0-1 0-16,0 8 1 11,0 2-1 2,0 2 0-12,0-2-1 15,-5-11-1-16,0-1 2 20,-2 0-2-19,3 5 1-1,-5 15-2 9,5-1 2-6,-2 6-2 20,-3 0 2-23,0 6 0 0,-10 32 1 9,-10 16 5 5,1 17 2-13,-12 2 0 11,4-3-6-11,-2 0 4 21,5-8 0-22,3-6-5 0,6-22 1 12,11-6 1-10,3-22 0 12,9-6-2-14,1 0 5 13,0 0-5-11,4-17-6 18,30-29-2-20,12-15 8 9,-3-9 2-4,8 3 0 5,-7 4 1-7,-8 13-2 10,4 8 1-10,-9 10 0 35,-1 13-1-37,-11 11 2-1,-7 5 5 0,4 3 11 0,0 0 19 14,11 0-1-12,11 30-3 10,10 19-5-11,11 1-5 10,-2-1 3-9,-4-5-10 10,-11-19-8-9,-14-5-4 12,-15-8-2-14,-12-12-3 14,-1 0-1-12,0-7-40 9,-13-40-78-11,-30-4-148 11,11 23-60-11,-4 22-731 11</inkml:trace>
    </iact:actionData>
  </iact:action>
  <iact:action type="add" startTime="22958">
    <iact:property name="dataType"/>
    <iact:actionData xml:id="d4">
      <inkml:trace xmlns:inkml="http://www.w3.org/2003/InkML" xml:id="stk4" contextRef="#ctx0" brushRef="#br0">10596 17727 479 0,'0'0'278'9,"0"0"-85"2,0 0-73-8,0 0-12 22,0 0-10-24,0 0 14-1,0 0-26 0,44-20-22 39,-11-27-2-39,1-7 6 0,-1-8-12 0,5-5-8 1,-5-1-10 11,-3 3-13-12,-1 9-11 14,-1 14 1 16,-5 9-1-27,-5 16-6-3,-2 5 5 1,-3 12 6-1,3 0 8 14,15 0-2-14,9 37 33 30,16 10-39-29,5 4-19-1,-5-11 0 0,0-3 0 15,-7-7 0-14,2-11 0 1,-5 4 0 13,-3-3 0-10,-3-1 0 8,-10 1 0-11,-8-3 0 11,-3 3-46-11,-14-12-71 39,0 1-57-41,-5-9-92 0,0 0-238 1</inkml:trace>
    </iact:actionData>
  </iact:action>
  <iact:action type="add" startTime="24008">
    <iact:property name="dataType"/>
    <iact:actionData xml:id="d5">
      <inkml:trace xmlns:inkml="http://www.w3.org/2003/InkML" xml:id="stk5" contextRef="#ctx0" brushRef="#br0">17564 15193 476 0,'0'0'227'6,"0"0"-87"8,0 0-52-13,0 0-34 10,0 0 5-8,0 0-12 18,0 0 0-21,-814 187-13 0,670-57-5 12,15 27 0 4,22 6-2-16,30 9 3 9,32-12-4-7,37-12-3 20,8-14-4-22,66-17 3 11,53-22 3-8,46-26-1-3,40-31-6 14,19-38-5-12,14-14-4 10,-9-79 2-10,-17-42-10 10,-27-28 2-8,-35-20-2 21,-46 1 0-23,-48 2-1-2,-45 11 0 30,-11 16 1-27,-51 14-1-3,-42 17 0 0,-18 20 0 0,-19 11 2 35,-12 15-4-32,-14 19 1-3,-12 22 1 0,-5 33-1 0,8 9 1 12,8 78-2-10,26 23 0 12,15 20 2-12,18 7 2 12,25 2 0-13,13 6 3 13,22-2 7-14,28-1 13 12,10 1 8-9,51 0 3 11,56-4 5-11,47-8-4 11,33-19-11-13,10-23-4 14,-4-33-8-12,-16-29-3 7,-14-25-7-8,-13-3-4 10,1-73 0-9,-4-30-6 20,-12-30 1-23,-14-7-7 0,-33 14-19 11,-40 17-74-8,-24 33-25 10,-24 71-112-10,-14 8-761 8</inkml:trace>
    </iact:actionData>
  </iact:action>
  <iact:action type="add" startTime="26824">
    <iact:property name="dataType"/>
    <iact:actionData xml:id="d6">
      <inkml:trace xmlns:inkml="http://www.w3.org/2003/InkML" xml:id="stk6" contextRef="#ctx0" brushRef="#br1">11621 8441 602 0,'0'0'281'9,"0"0"-141"2,0 0-42 1,0 0-30-10,0 0-21 10,0 0 25-11,-204-5-8 20,120-7-14-21,-9-2-12 1,-4-2 1 15,-3-1 2-16,-2 3-2 11,8 4-9 0,-7 5 2-10,5 5-2 20,-8 0 8-21,2 0 2 1,-2 0-1 8,2 5-8 3,2-1-1-12,-4-4-12 25,-6 0-6-25,-5 0 3 0,-1 0-2 10,8 0 2-7,8 0-5 10,4 0 2-11,11 6-2 11,-4-1 1-11,-2 0-2 17,1-1-3-19,-6-1 0 11,3 2-4-11,1-1-1 12,5-3 1 7,3 3 2-18,2 2-3-1,0-4 3 20,5 3-2-18,3-2 1-2,10-3 0 12,8 0-3-11,5 0 2 11,8 0-2 5,5 0 2-15,5 0-2-2,-4 0 0 17,11 0 1-16,-7 0-2 6,2 0 1 14,1 0 0-18,0 0 2-3,3 0-2 7,1 0-2 16,9 0 2-21,4 0 0-2,3 0-2 1,5 9 2 22,-5 26 0-22,0 3 0 0,1 16 5 16,-2 2-4-16,-1 6-1 7,-2 5 1-5,4 1-1 15,-3-1 1-18,5 3 0 10,1 1-1-9,1-4 0 21,6-1 2-22,0 3-2 0,0-1 0 9,0-2-1 9,6-1 2-17,13-5 0 18,0-10 0-19,4-6 0 1,7-3-1 10,4-8 0-8,14-1 2 17,8 6 0-20,4 3 0 0,0-9-1 11,1 2 1-2,-4-9 0 7,5-2-1-14,3 0 0-1,8-5 0 17,8 9 0-14,9-7 0-4,11-7 1 10,20-9 0 2,11-4 1-12,8 0-3 17,2 0 0-17,6 0 0 19,-3 0 0-17,-4 0 0-1,-5 0 0 8,-4 0 0 9,-10 5 0-16,-4 3 0-2,1-6 0 17,0 1 0-17,3 0 0 10,1 1 0-7,-1-2 0 16,4 3 0-19,-4 8 0 9,-5-6 0-6,6 1 0 15,-5 4 0-18,5-2 0 2,-7 0 0 11,-4 0 0-1,-5-3 0-8,-10-5 0 14,-14-2 0-18,-2 0 0 0,-9 0 0 9,-1 0 0 10,6 0 0-14,-3 0 0-5,3 0 0 9,-6-4 0-6,1 4 0 7,-8 0 0 9,0 0 0-18,-5 0 0 1,-1 0 0 11,6 0 0-12,-7 0 0 8,2 0 0 11,-1 0 0-18,-4 0 0-2,2-5 0 11,1 2 0-10,-1-2 0 16,2 0 0-17,2 5 0 19,1 0 0-17,-2 0 0-1,5 0 0 9,2 0 0-8,8 0 0 11,6 0 0 8,1 0 0-18,3 3 0-3,0 2 0 11,-4 0 0-10,-3 7 0 8,-16-6 0 10,-6 3 0-15,-10-7 0-4,-5-2 0 8,4 0 0-5,2 0 0 17,1 0 0-20,-4 0 0 2,2-5 0 13,-6-5 0-13,-5 5 0 9,-10 1 0-1,-1-6 0-7,-7-1 0 8,0-9 0-9,0-5 0 19,-1-3 0-21,-1-9 0 0,2-8 0 12,7-4 0 0,-5-12 0-10,5-5 0 20,2 0 0-22,-7 2 0 3,3 8 0-2,3 11 0 12,-2 3 0-10,-2 2 0 4,-5 4 0 18,1-7 0-25,-5-1 0 0,-9-7 0 25,-2-8 0-24,0-6 0 1,0-8 0-1,-20-2 0 12,-21-2 0-13,-2 8 0 10,-18-2 0 5,-7 7 0-14,-9 4 0 11,-12 4-8-9,-8 6 5 11,-13 6-1-11,-7 3-1 7,-8 8 4-7,-4 4 0 10,4 7 1-12,-2-1 0 18,-2 8 0-19,-3-2 0 2,-4 2 1 13,-5 6-1-15,3 3 3 17,2 6-3-17,11 0 3 12,8 0 0-12,-3 0 2 21,-8 0 2-19,-8 0-7-1,-15 12 0 10,-4-3 0-9,-15 0 0 12,-1 1 0-10,-6 7 0 11,12 0 0-15,22 3 0 13,21-7 0-10,20 4 0 10,29-5 0-13,16-2 0 11,15-3 0-6,13-2 0 5,10-2 0-8,10-3 0 12,9 0-92-12,5 0-95 12,31 0-88-13,12-8-104 18</inkml:trace>
    </iact:actionData>
  </iact:action>
  <iact:action type="add" startTime="29152">
    <iact:property name="dataType"/>
    <iact:actionData xml:id="d7">
      <inkml:trace xmlns:inkml="http://www.w3.org/2003/InkML" xml:id="stk7" contextRef="#ctx0" brushRef="#br1">26928 10504 216 0,'0'0'0'4,"0"0"-176"-2</inkml:trace>
    </iact:actionData>
  </iact:action>
  <iact:action type="add" startTime="29227">
    <iact:property name="dataType"/>
    <iact:actionData xml:id="d8">
      <inkml:trace xmlns:inkml="http://www.w3.org/2003/InkML" xml:id="stk8" contextRef="#ctx0" brushRef="#br1">26928 10504 87 0,'74'-5'175'2,"-74"5"-104"-2,0 0-71 5,0 0-16 11,0 0-173-16</inkml:trace>
    </iact:actionData>
  </iact:action>
  <iact:action type="add" startTime="29293">
    <iact:property name="dataType"/>
    <iact:actionData xml:id="d9">
      <inkml:trace xmlns:inkml="http://www.w3.org/2003/InkML" xml:id="stk9" contextRef="#ctx0" brushRef="#br1">26969 10414 397 0,'0'0'335'2,"0"0"-116"6,0 0-91 7,0 0-36-14,0 0-44 20,0 0 12-21,-225-4-9 0,153 4 4 18,-5 0 2-18,-19 0 0 11,-4 0-10-10,-8 0-8 18,-4 0 0-19,2 0 4 16,3 0 1-13,-4 0-1-3,3 0 2 12,-3 0-6-12,-2-7-1 13,0 2-12-11,6-4-10 12,1 1-4-12,2 0 2 11,-3 2 0-12,-8 6 4 11,-5 0-5 8,4 0 4-19,0 0 1 0,6 0-7 3,10 0-2 11,3 0-6-15,-1 0-3 11,4 0 0-1,-6 6 0-7,0 2 0 16,7 4 0-19,1 1 0 10,8 4 0-7,0 0 0 16,8-2 0-19,-1 0 0 0,14-3 0 11,2-1 0-6,4-5 0 8,5-3 0-9,0-1 0 6,-3 1 0-7,1-3 0 16,6 0 0-19,-8 6 0 9,-4-2 0-6,-4 3 0 18,-1 5 0-21,0-1 0 0,-2 6 0 12,2 0 0-9,4 5 0 13,5 6 0-15,4 8 0 22,8 9 0-22,11 6 0 3,2 3 0-4,8 2 0 15,9-3 0-15,8 1 0 11,6-2 0 1,0 2 0-9,0-3 0 10,7 0 0-12,16 3 0 18,3 0 0-19,5 6 0 2,5 4 0 12,5 9 0-14,2 7 0 16,2 1 0-15,0-4 0 13,-13-13 0-14,0-10 0 12,-8-17 0-9,2-3 0 19,5-3 0-22,11-2 0 0,14-4 0 11,17-3 0-8,27-5 0 10,33-5 0-2,25 0 0-8,29-4 0 16,21 3 0-16,3 3 0-3,-4 5 0 11,-12 1 0-9,-8 0 0 9,-6 0 0-7,-9-1 0 6,-6-3 0-7,-10 0 0 12,-2-3 0-15,1-1 0 18,3-5 0-18,10-1 0 10,-6-3 0-7,1-3 0 13,-1 0 0-16,6 0 0 11,-2 0 0 6,-3 0 0-16,-10 0 0-1,-4 0 0 18,-1 0 0-17,-11 11 0 0,-6-8 0 17,-14 0 0-18,-7-3 0 12,-2 0 0-10,-4 0 0 8,5 0 0 8,-5 0 0-17,0 0 0 0,-11-6 0 16,-4 6 0-17,-13-2 0 8,-3 2 0-4,-5-5 0 14,-1-2 0-18,5 1 0 10,-4-1 0 8,6 3 0-18,2 4 0 0,1 0 0 11,-4 0 0 5,1-3 0-13,3-2 0-3,-3-3 0 18,-3-9 0-16,-1-7 0 9,-4-6 0-11,-5-7 0 17,-10-8 0-17,-5-7 0 11,-2-11 0-9,-5-4 0 20,-1-2 0-22,-12-8 0 2,1 1-9 9,-3-8-2 1,-10-5 2-12,-5-9 2 14,-9-1-4-10,0-2 3-2,0-4 0 19,-13 7 2-21,-12 10-3 0,6 16 7 10,6 18-3-1,6 20 4-6,4 13 0 15,3 1 0-18,-1 6 1 16,-4 5 0-12,-3 0 0 3,-6 0 0-4,-9-1-4 14,-3-5 2-17,-19 2-1 12,-11-2 1-12,-14 1 2 20,-10 6 0-20,-11-1-2 3,-10 4 4 9,-11 5-3-10,-5 0 2 12,-4 0 0-13,5 0 2 16,0 0-2-17,3 0 4 8,6 0-3 13,6 0 1-20,-2 0 2-1,6 0 0 11,7 0 1 3,14 0-1-10,8 0 4-4,12 0-7 19,14 0 1-17,8-5-3-1,1 2-1 10,5-2 1 7,-1 1-6-18,-4-8-31 2,-13-6-81 7,34 5-114 4,-4 0-96-13</inkml:trace>
    </iact:actionData>
  </iact:action>
  <iact:action type="add" startTime="31761">
    <iact:property name="dataType"/>
    <iact:actionData xml:id="d10">
      <inkml:trace xmlns:inkml="http://www.w3.org/2003/InkML" xml:id="stk10" contextRef="#ctx0" brushRef="#br1">8290 10150 599 0,'0'0'325'5,"0"0"-161"-3,0 0-34 8,0 0 2 8,0 0-33-17,0 0-3-1,392-216 26 11,-229 130-6 10,39-8-17-21,36 8-12 0,12 5-16 11,17 9-64-10,9 5-7 19,-2-1 0-20,11-5 0 10,12-3 0-7,5-6 0 9,-1-9 0-9,-1-3 0 9,39-21 0 5,-14 11 0-14,-31 14 0-3,-17 12 0 10,-81 34 0 5,-22 6 0-11,-15 5 0-4,-21 1 0 11,-26 4 0 8,-27 6 0-18,-31 5 0-1,-25 9 0 19,-18 6 0-19,-11 2 0 3,0 0 0 6,0 0 0 2,0 0 0 5,0 0 0-14,0 0 0-2,0 0 0 18,-10 0 0-18,-48 0 0 16,-29 0 0-16,-26 0 0 15,-20-5 0-13,-8-8 0-2,-2-9 0 10,2-13 0 11,12-6 0-21,13 4 0 0,12 3 0 10,27 14 0 7,23 12 0-15,24 6 0-2,17 2 0 19,10 0 0-17,3 0-2 5,0 0 2-3,61 0 2 14,39 0-2-18,43 2-4 16,23 15 4-15,16 1 0-1,5-1 0 9,-1-10 4 8,-9-4-4-12,-11-3 0-5,-24 0 0 8,-21 0 0 13,-33 0 0-21,-33 0 0 0,-26 0 0 11,-22 0 0 7,-7 5 0-18,-20 27 0 0,-46 9 0 17,-32 7 0-17,-3-2 0 11,-2-4 0-8,9-2 0 14,8 1 0-17,17 0 0 10,14 0 0-7,14-1 0 15,21-10 0-18,7-7-15 13,13-12-76-13,24-11-41 17,56 0-36-17,-19-26-76 18,3-8-107-14</inkml:trace>
    </iact:actionData>
  </iact:action>
  <iact:action type="add" startTime="32520">
    <iact:property name="dataType"/>
    <iact:actionData xml:id="d11">
      <inkml:trace xmlns:inkml="http://www.w3.org/2003/InkML" xml:id="stk11" contextRef="#ctx0" brushRef="#br1">15115 7748 194 0,'0'0'527'20,"0"0"-308"-17,0 0-84-3,0 0-82 12,0 0-38 5,0 0 80-15,-192 52-8-2,102 25-21 19,8 4-1-19,24-5 0 11,19 1-5-11,37-8-7 22,2 2 6-21,70-9 7-1,30-12-31 12,25-13-19-11,5-23-9 10,5-14-6 8,-15-12 1-18,-23-47-2-1,-30-28-3 9,-41-20 2-4,-26-15-7 10,-41-1-23-14,-54 17-33 16,-23 24-33-17,-6 35-44 2,69 47-133 11,13 0-479-1</inkml:trace>
    </iact:actionData>
  </iact:action>
  <iact:action type="add" startTime="33389">
    <iact:property name="dataType"/>
    <iact:actionData xml:id="d12">
      <inkml:trace xmlns:inkml="http://www.w3.org/2003/InkML" xml:id="stk12" contextRef="#ctx0" brushRef="#br1">23180 12629 454 0,'0'0'704'8,"0"0"-519"18,0 0-72-26,0 0-24 1,0 0-18 9,0 0 2-6,1212-329 4 7,-918 290-7-11,16 0-18 19,3-8-13-19,18-15-16 11,9-9 5-11,-6-11-5 21,-11-5-10-19,-22 6 6-1,-25-4-5 9,-22 7-14-5,-21 2 0 10,-11-3 0-15,-11 10 0 6,-11 0 0 19,-10 12 0-24,-17 8 0-1,-14-1 0 9,-18 3 0-6,-21 3 0 13,-15 2 0-16,-8 3 0 13,-5 5-3-9,-3 4-4 9,-4 0 2-13,-2 6-2 12,-11 3 0-9,-12 6-3 22,-15 3 5-25,-13 3 1 0,-15 4 1 4,-7 5 3 10,-7-3 0-13,-3 3-1 17,0 0-4-18,0-3-25 18,0-8-12-18,-27-6-7 0,-20-11 19 19,-9-1 30-19,-12 4 0 10,-12 6 3-5,-4-2-1 6,-9 11 0-8,0-4-2 12,8 1 0-14,2 0 0 5,12-1-8 15,4 9 0-21,11 0 0 0,12 5 1 12,14 0-1-8,4 0 6 13,19 0 2-17,2 0 2 10,5 7 5-7,0 2 2 17,23 5 4-20,38 3-12 12,28 3 0-12,24-3 4 12,14-4-1 5,11 2 3-14,6-9-4-3,-11-6 4 12,-10 0-2-11,-23 0-4 18,-19 0 5-19,-21 0-3 2,-25 0 8 13,-21 0 0-15,-7 0 7 18,-7 0-8-18,0 16-10 8,-7 15-4-3,-38 14-7 13,-14 11 11-18,1 6 0 2,-9 5 2 12,0 4-2-14,1 2 1 24,11-9 3-20,5-10-3-4,17-18-1 9,18-16-6-5,4-14-30 9,11-6-21-9,23 0-40 14,51-8-59-18,42-27-54 0,-49 10-213 11</inkml:trace>
    </iact:actionData>
  </iact:action>
  <iact:action type="add" startTime="34218">
    <iact:property name="dataType"/>
    <iact:actionData xml:id="d13">
      <inkml:trace xmlns:inkml="http://www.w3.org/2003/InkML" xml:id="stk13" contextRef="#ctx0" brushRef="#br1">30954 10260 533 0,'0'0'153'6,"0"0"-2"15,0 0-54-21,0 0-42 0,0 0 29 13,0 0 6 7,-315 79-7-19,243 5-9-1,17 0-1 12,15 0-7-11,27-10-22 21,13-2 4-21,13 2-9-1,56-10 0 10,23-16-11 6,13-27-11-13,8-21 1-1,-6-21-2 3,-14-40 9 17,-25-18-24-22,-27-11-1 0,-31-12-6 10,-10-4 2-6,-48-1-6 15,-36 4-23-19,-25 15-32 10,-23 13-51-7,7 23-28 20,73 50-108-23,15 2-587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02:03.29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352">
    <iact:property name="dataType"/>
    <iact:actionData xml:id="d0">
      <inkml:trace xmlns:inkml="http://www.w3.org/2003/InkML" xml:id="stk0" contextRef="#ctx0" brushRef="#br0">2591 8377 603 0,'0'0'351'17,"0"0"-189"-17,0 0-37 6,0 0 6 0,0 0-37 2,0 0-1-2,-300 326-12 2,162-185-13 0,0 7-16 0,21-10-6-2,27-17-15 3,29-30-14-2,31-36-3 2,21-33-8-3,21-22 7 1,156-86-1 4,62-60-7 1,48-32-2-7,-2 6-3 2,-104 75-5-1,-63 43 3 4,-52 51 2-4,-54 11 1 2,-14 83 6-1,-76 38 17 3,-39 29-15-5,-19 1-4 3,-2-18-2 0,13-22 1-2,21-33-2 2,33-36 5 0,40-26-5 0,40-24-1-2,68-49 7 2,81-58 8 0,76-47-2 0,65-31-14 0,34-8-3-2,-6 30-2 2,-50 44 4 0,-97 55 1 0,-88 47 1-2,-82 17 2 2,-38 77 2 1,-97 46 14-2,-50 27-1 0,-20 8-16 0,11-15-1 2,31-19 1-3,43-23 0 0,43-34-2 3,46-36 0-2,30-28 0 2,114-3 0-3,94-44 0 0,103-41 0 4,68-25 0-2,5 3 0-3,-52 21 0 3,-90 35 0 1,-106 38 0-1,-77 13 0-2,-59 52 0 2,-68 59 0 0,-79 37 0-2,-55 15 0 2,-2-17 0 0,9-28 0-1,42-34 0 1,54-34 0-1,47-29 0-2,52-21 0 5,67-17 0-1,104-57 0-4,87-33 0 4,58-26 0-1,40-26 0 0,-9 11 0-2,-49 30 0 1,-74 43 0 1,-97 49 0 0,-82 26 0-1,-45 58 0 0,-114 60 0 2,-76 43 0-2,-51 9 0 0,-17-9 0 0,10-24 0 2,34-30 0-1,53-28 0-2,61-37 0 1,79-36 0 2,82-15 0-1,128-77 0-2,117-49 0 2,107-56 0 0,64-49 0-1,39-24 0-1,-51 15 0 3,-103 54 0-2,-115 69 0 1,-112 70 0-1,-76 56 0 0,-59 32 0 2,-46 86 0-2,-88 45 0 0,-54 27 0-1,-38 0 0 4,-11-6 0-3,11-23 0 0,35-34 0-2,60-36 0 5,52-47 0-2,64-34 0-2,50-12 0 3,106-70 0-2,85-36 0 0,74-42 0 1,30-36 0-3,-2-2 0 5,-41 25 0-1,-78 50 0-4,-80 64 0 3,-74 49 0 1,-55 25 0-1,-18 73 0-2,-69 31 0 1,-30 15 0 2,-3-10 0-2,8-10 0-1,16-19 0 1,28-24 0 3,32-31 0-2,20-25 0-2,16-22 0 1,39-3 0 2,63 0 0-1,44-28 0-3,38-34 0 4,35-33 0-1,25-34 0-1,-4-14 0-1,-33 12 0 2,-66 45 0 1,-73 44 0-2,-68 42 0 0,-37 44 0 0,-78 53 0 2,-52 29 0-1,-17 14 0-2,-4-2 0 0,18-6 0 4,38-17 0-3,37-28 0 0,47-34 0 1,35-27 0 0,16-26 0 0,94-6 0-2,55-53 0 2,62-29 0 0,43-34 0 0,31-41 0-3,14-36 0 1,-5-21 0 5,-39 15 0-3,-65 47 0-2,-73 65 0 0,-76 76 0 4,-44 54 0-2,-57 106 0-2,-63 62-6 0,-40 41 6 3,-21-14 1 0,4-27 4-4,14-39-5 4,41-51 0-1,49-45 0 0,50-41 0-3,23-29 0 1,96-34 0 5,62-56 0-6,42-48 0 4,22-42 0-2,18-45 0 2,20-36 0-1,18-6 0-2,-17 39 0 1,-41 64-18 2,-75 81-4-2,-81 83 19-1,-64 74 3 0,-19 85 0 5,-85 58-7-4,-34 16 6-1,-10-11 1 1,-8-30 0 3,22-41 2-2,34-44-1-2,39-46 1 1,38-37 4 2,23-24-1-1,80-45-3-2,48-62 5 1,50-46-1 2,35-31-6-1,30-35-1-2,7-15 0 2,-7 14 1 0,-31 42-1 0,-53 67-3-2,-38 74-5 1,-60 47 4 1,-61 98 1 1,-16 48-1-4,-96 20 2 4,-45 4 2-4,-8-23 1 7,0-22 0-7,17-28-3 1,39-34 3 1,44-29-1 4,46-27 0-6,27-17 2 2,89 0 3 1,51-44 8 1,56-35-11-2,24-30 2-2,9-32-2 4,1-19-1 1,-24 12-3-4,-31 32-5 2,-38 57-1-3,-51 59 2 6,-62 49 3-5,-32 69 3 2,-62 28 1-2,-61 10-5 4,-14-6 5-4,-12-21 0 1,-2-22 6 2,11-32-5-3,30-28 2 2,43-23 1-2,54-24-4 2,33-26 0 2,96-61 2-3,49-44-3-2,43-27 1 6,18-19-3-4,16-6-4-1,9 14 6 0,-17 29-2 4,-41 51 0-2,-45 52 1-2,-68 37-3 0,-73 82-24 4,-34 68 24-1,-113 45 2-4,-48 18-4 3,-34-1 6-1,-1-30 1 2,13-31 0-3,39-33 0 0,36-39 3 2,58-32-2 2,41-27 5-3,36-20-5 0,61-20 0-2,59-44 3 6,57-31-2-5,27-21-2 1,17-19-3 0,-3-5 3 3,-25 16 0-4,-41 32-1 2,-49 43 1-2,-49 32 2 4,-41 17-2-4,-13 43 0 2,-38 50 0 0,-38 30-17 0,-27 15-67-2,-22-16-38 2,-16-13-40-2,18-8-56 3,81-79-86-1</inkml:trace>
    </iact:actionData>
  </iact:action>
  <iact:action type="add" startTime="4114">
    <iact:property name="dataType"/>
    <iact:actionData xml:id="d1">
      <inkml:trace xmlns:inkml="http://www.w3.org/2003/InkML" xml:id="stk1" contextRef="#ctx0" brushRef="#br0">16918 10706 1086 0,'0'0'182'5,"0"0"-93"3,0 0 14 0,0 0-26-2,0 0-41 3,0 0-6-2,-883 793 14 2,819-741-15-4,37-28-9 3,27-24-1 0,74-14 8 0,79-58-12 0,69-47 3-2,62-33-7 2,31-30 5 1,2-24 1-1,-38 21 13-1,-76 33-9 2,-79 57-1-2,-64 47 9-1,-46 45 3 2,-28 23-1-1,-89 89 6 1,-58 52-9-1,-49 47-28 0,-14 9 0 0,-5-7 0 2,24-6 0-4,32-31 0 3,56-42 0 1,50-52 0-1,67-57 0 0,52-22 0-2,125-76 0 1,82-36 0 1,81-39 0-2,61-27 0 2,1 2 0 0,-37 24 0 0,-85 45 0 0,-115 57 0-1,-84 33 0 0,-81 17 0 2,-45 64 0-3,-106 52 0 2,-59 32 0 0,-27 5 0 1,16-20 0-4,40-26 0 2,49-25 0 2,49-34 0-2,56-26 0 1,34-22 0-2,111-25 0 3,89-36 0-2,107-30 0 1,81-25 0-2,57-30 0 3,-20-2 0-1,-67 13 0-2,-104 39 0 1,-110 54 0 2,-71 29 0-1,-80 13 0-2,-37 52 0 2,-83 52 0 0,-48 34 0 0,-23 12 0-3,-9-11 0 4,8-16 0-1,34-32 0-1,49-32 0 2,59-31 0-3,50-28 0 1,77-11 0 2,91-53 0-3,84-32 0 2,73-34 0-1,67-41 0 2,59-41 0-3,0-33 0 2,-47 6 0-1,-114 55-9 2,-124 73 3-3,-97 83 0 2,-69 52 3 0,-98 103 3 0,-88 48 4 0,-79 44-4-3,-42 2 6 4,-15-7-5-1,17-9-1 0,52-25 6-2,58-30 1 2,71-44-7 0,67-49 0-2,57-40 0 1,107-17 0 1,101-64 0 1,111-35 0-3,82-46 0 2,70-45 0-1,25-50 0 2,-21-15 0-4,-80 17 0 4,-117 75 0-2,-111 69-14 2,-108 77 7-1,-59 42 7-2,-120 88-2 2,-77 58-4-1,-60 43 4-1,-28 11 2 3,-23-11 4-2,21-29 2 1,22-31 0-1,52-44-2 0,72-42-1 2,66-37-3-2,75-31 0 0,96-29 3 0,99-55-1 2,87-35 1-2,44-23-3-1,51-31 0 3,31-23 0-1,1-3 0 0,-48 28-7 0,-93 53-4-2,-119 64 2 2,-108 54 5 0,-67 71 4-2,-122 70 0 2,-79 54-12 0,-60 19 8 0,-5-6 2-2,17-23 2 2,47-32 0 0,56-39 5 0,63-43-1-2,57-37 6 3,52-34-7-2,69-24 1 2,85-53 1-4,74-39 1 5,66-30-6-4,61-28-3 3,62-43 3-4,23-27-2 3,-24-6 1 0,-81 42 0 0,-119 70-11-2,-108 77-3 2,-99 61 10 0,-40 64 4 0,-95 65 1-2,-63 45-8 2,-45 24 8-1,-20-1 2 2,2-21 3-3,23-29 0 2,48-45-5 1,56-41-2-2,59-36 1-1,66-25 1 2,55-49 0 0,101-49 2 0,66-31 4-1,52-14-5 0,28-14 1 1,34-12-2-1,6 3 0 0,-22 17-22 1,-62 48-31 1,-90 56 21-2,-91 45 32 2,-77 41 1-4,-77 70-1 3,-79 26-3 0,-43 18 3-2,2-12 0 2,15-22 0 0,34-31 1 0,43-33 1-2,47-32 3 3,35-22-4-2,23-3-1 2,68-40 0-4,55-33 0 3,59-34 2 0,48-14-2 0,48-20-1-2,9 1 0 2,-26 22-1 0,-63 33 1 1,-90 52 0-3,-76 33 0 2,-32 81 1-1,-93 49 0 1,-52 33-12-2,-43 6 7 2,-16-15 3 0,2-10 2 1,22-26 0-2,35-26 0 0,48-29 3 1,44-36-1 0,42-27 0-3,19 0 0 3,85-51-1 0,51-25 7 0,57-23-1-1,33-13-6 0,34-20 0 1,14-7 0 1,-21-4-1-1,-48 21 0-3,-76 44-2 3,-70 46-9 1,-67 32 4-4,-54 96 5 3,-89 62-9 1,-61 44 4-1,-24 15 7-3,-5-10 6 3,15-21-6 0,49-40-1 1,37-40 1-4,56-49 1 3,57-38 2 0,19-19-1 0,103-56 3 0,63-36 7-1,54-29-4 1,38-12-7-2,19-7 1 1,-5-9 1 1,-15-3-3-1,-53 26-6 2,-63 36-2-3,-64 44 3 2,-54 46 2 0,-30 9 1 0,-86 70-5-2,-43 40-15 2,-37 17 22 0,-17 6 4 1,3-11 1-3,13-17-2 1,34-28 3 0,48-26-5 1,49-36-1-1,43-21 0 2,30-3 3-2,91-50 4-1,53-21 11 2,34-26-16-1,13-14-2 2,3-24 0-2,7-28-7 1,1-22 6-1,-6 0-4 1,-51 42-1 0,-54 55-7-2,-74 74-12 2,-49 51 12 0,-107 94 9 0,-39 52 4-2,-29 20-6 2,9-18 6 0,22-35 0 0,37-47 2-2,39-41 0 2,37-40 0 0,33-22-2 0,36 0 1-1,74-17 2 0,53-22 9 0,40-17-11 1,23-17-1-1,16-26 0 1,13-31 1-1,-7-21-2 2,-41 8 0-4,-69 33 0 4,-63 53-3-2,-75 57-4 2,-49 29 0-4,-82 67-7 3,-50 36 8 1,-33 22 7-1,4 1 0-2,12-9 0 2,27-17-1 1,47-25 2-2,48-38-1-1,52-29 2 1,24-24-2 1,88-13 6 3,66 0 3-7,56-34-1 4,33-31-7 1,10-19-1-2,-3-20 3-1,-25-10-3 2,-38 6 0-1,-54 24-5 2,-56 33-2-1,-45 41-8-2,-32 10-22 1,-65 58-46 2,-74 27-111-2,42-28-114 0,0-2-74 1</inkml:trace>
    </iact:actionData>
  </iact:action>
  <iact:action type="add" startTime="12022">
    <iact:property name="dataType"/>
    <iact:actionData xml:id="d2">
      <inkml:trace xmlns:inkml="http://www.w3.org/2003/InkML" xml:id="stk2" contextRef="#ctx0" brushRef="#br0">1905 14771 735 0,'0'0'230'16,"0"0"-128"-16,0 0 22 6,0 0-19 1,0 0-15 0,0 0 20 1,0 0 4 0,36 0-29 0,-18 0-11-2,11 0-9 2,13-3-26 0,14-3 4 0,27-3 3-2,18 1-11 2,20 3-8 0,11-7-9 0,-6 5-13 0,6-3-5-2,0-1 0 2,1 0 0 0,-6-4 0-2,-9 8 0 3,-25 4 0-2,-25 0 0 2,-25 1 0-4,-17-2 0 3,-16 4 0 0,-10 0 0 0,0 0 0-2,0 0 0 2,0 0 0 0,0 0 0 0,0 0 0-2,-2 0 0 2,-11 29 0 0,-2 10-87 0,5-17-124-2,0-5-187 2</inkml:trace>
    </iact:actionData>
  </iact:action>
  <iact:action type="add" startTime="12988">
    <iact:property name="dataType"/>
    <iact:actionData xml:id="d3">
      <inkml:trace xmlns:inkml="http://www.w3.org/2003/InkML" xml:id="stk3" contextRef="#ctx0" brushRef="#br0">14136 14639 325 0,'0'0'65'11,"0"0"-24"-3,0 0 22-1,0 0 3 0,0 0 54-1,0 0 49 3,-4-6-17-5,4 6-35 5,0 0-13-1,0 0-1-1,0 0 8 0,0 0-3 1,0 0 11-2,0 0-12 2,0 0-9 2,36 0-31-4,24-11-8 0,40-6-6 2,33 0-53 2,32-9 0-5,28 5 0 3,7 9 0 2,1 9 0-5,-9 3 0 3,-31 5 0-1,-37 22 0 3,-34-8 0-4,-43-6 0 1,-30-7 0 0,-14-3 0 3,-3-3 0-6,0 4 0 4,0-2 0 1,-4 5 0-1,-28 14 0-3,-3 18-54 3,10-17-212 1,4 12-194-3</inkml:trace>
    </iact:actionData>
  </iact:action>
  <iact:action type="add" startTime="15709">
    <iact:property name="dataType"/>
    <iact:actionData xml:id="d4">
      <inkml:trace xmlns:inkml="http://www.w3.org/2003/InkML" xml:id="stk4" contextRef="#ctx0" brushRef="#br0">9786 14687 91 0,'0'0'119'8,"0"0"5"-3,0 0-16 3,0 0-8 0,0 0 33-2,0-20 7 1,0 17-8 1,0 3-14 1,0 0-14-3,0 0-19 2,0 0-5 0,0 0-4 0,0 0-14-2,0 0 4 2,0 8 3 0,0 20-3-1,0 6-29 0,0 3-7 1,0 2-9 0,0 3-9-2,0 0 0 2,0-3 1 4,0 1 1-7,0-7 3 3,0-4-2 0,0-10-3-3,7-2-3 3,-2-4-1-1,6-3 0 0,-3 4-2 4,5 0 2-8,4 5-5 5,-1-5 3 3,4 3 4-6,4 0-3 4,3-3 3-4,2 0 1 3,-1-1-2 0,3-1 3-1,-2-4-5 0,11 1-1 2,0-6 1 0,14 1-1-5,12-4 0 6,11 0-3-2,3 0 0-2,0-7 0 0,-2-2-2 4,-1 5 4-5,-3 4 5 4,6 0 4-1,-7 0-3 0,4 0-9-3,-6 0-2 3,3-4 0 1,2-1 0-1,3-2 0-3,3 0 0 3,-6 1 0 1,5 1 0-3,-7-1 0 3,-7-3 0-1,0-2 0 0,-16-3 0-3,2-3 0 4,-5-2 0-1,-3-1 0-2,-9 0 0 1,-8 8 0 0,-4 2 0 2,-5 2 0-3,-6 4 0 1,-1 2 0 4,-6 2 0-5,-3 0 0 0,1 0 0 2,-4 0 0 0,0 0 0-1,0 0 0 1,0 0 0 0,0 0 0-1,0 0 0 0,0 0 0-1,0 0 0 4,0 0 0-3,0 0 0 0,0 0 0-1,0-3 0 4,0-5 0-4,0-11 0 1,0-21 0 3,-2-19 0-2,-14-12 0-2,1-8 0 2,3 9 0-1,-1 2 0 2,3 15 0-3,4 9 0 2,-1 5 0-1,2 8 0 0,-3 10-4 1,5 11 3-1,1 5-3 2,-12 5 2-4,-4 0 2 3,-16 0-2 1,-6 27 0-2,-9 13 1-1,7 4-2 3,0-2 5-1,9-5-2-2,8-6 1 2,9-12 0 2,6-10-1-4,10-9 1 1,0 0-5 1,0 0 5 1,13-22-2-3,29-23-2 2,13-15 1 0,12-1-1-2,-6 5 1 2,-5 13 2-2,-9 15 0 5,-11 17 0-6,-6 11 0 3,-2 0 4-2,1 0-3 6,-2 20 1-7,2 13-1 4,-1 10-1-3,0 2-3 2,-2-3 0-2,-2-2 2 3,-5-10-1-2,-3-4 0 1,-4-7-35-2,-2-6-30 3,-4 0-32-3,-5-11-23 2,-1-2-26-1,0 0-22 1,-45 0-38 1,9-5-100-3,-11-7-223 2</inkml:trace>
    </iact:actionData>
  </iact:action>
  <iact:action type="add" startTime="17313">
    <iact:property name="dataType"/>
    <iact:actionData xml:id="d5">
      <inkml:trace xmlns:inkml="http://www.w3.org/2003/InkML" xml:id="stk5" contextRef="#ctx0" brushRef="#br0">9485 14904 442 0,'0'0'214'5,"0"0"-33"3,0 0-29 1,0 0-31-2,0 0-15-1,0 0-25 2,0 0-13 0,32 27-12-1,-5-30 8-1,-2-17-2 2,7-8-10 0,0-2-15 0,4 2 1-2,-3-9-13 4,2 1-9-3,-3-9-2 0,-3-4-6 3,3 2 5-3,-5 7-9-2,2 6 5 6,-8 11-2-5,-1 10 0 3,-9 7 0-4,8 6 4 4,4 0 10-1,4 9 7-1,0 19-11 2,-2 3-6-4,4-1-4 3,-9-2-1 0,0 4-1-2,-1-8-2 4,-7 6-3-4,-4-9 0 4,0-6 0-6,-5-6-3 4,-3-9-12 1,0 0-28-3,0-45-42 1,0-16-69 1,0 26-46 3,0 6-142-5</inkml:trace>
    </iact:actionData>
  </iact:action>
  <iact:action type="add" startTime="21278">
    <iact:property name="dataType"/>
    <iact:actionData xml:id="d6">
      <inkml:trace xmlns:inkml="http://www.w3.org/2003/InkML" xml:id="stk6" contextRef="#ctx0" brushRef="#br1">2086 18109 436 0,'0'0'194'8,"0"0"-48"-1,0 0-45 1,0 0-27-2,0 0-7 2,0 0 23 0,0 0 31 0,542 42 8-2,-372-42-24 3,29 0-4-2,44-11-25 1,33 2-11-2,24 4-17 3,21 5-13-2,7 0-13 2,-8 0 0-2,2 8-2-1,-6 29-7 2,20-1-6 1,15 4 5-1,12-18 1-2,-2 1-5 1,-8-1 2 1,-15 10 2-2,-18 13-8 2,-14 16-4 0,4 15 1 0,-10-6 5-2,-11-9 2 2,-24-29-5 1,-36-21 3-1,-40-11-4-2,-39 0 0 2,-42-23-2 0,-40 3 0 0,-29 6-4-2,-16 9 3 1,-16-1 1 1,-7-1-4 0,0-5 1-1,-20-8-7 0,-38 3 7 2,-35-3 3-1,-30 16 0-2,-39-4 1 2,-34 7 0 0,-32-3 0-1,-21 2-1 0,-21-9-1 1,-15 5 0 1,-8-7 1-2,-3-14 2-1,-18 5 4 2,-18 2 7-1,-23 12-1 2,-19 8 8-1,16 0-14-2,13 8 1 1,36 9 0 2,22-2 2-3,16-10-4-1,13 0 4 6,22-5-5-4,17 3-2-1,32-3-2 3,19 0-1-2,30 0-4 1,26 0 4-2,36 3 0 3,28-3 1-2,17 0 0 2,18 0-1-4,12 0-2 3,1 0-7 0,0-16-1 1,0-4 3-4,52-5 8 4,51 2 0-1,52 10 1 0,65-8-1-3,54 4 0 2,31 10 0 3,19 0 0-3,-2 2 0-1,-7 5-9 2,9 0 4 0,1-5 2 1,10-5 3-3,10 5 1 1,-4-12 0 2,-4 9 5-1,-2-12-6-2,-15 3-4 2,-14 2-2 0,-24 11 6 0,-42 4 1-3,-40 0 4 4,-48 0-1-1,-43 0 1-2,-36 8-2 2,-31-8-2-1,-25 6-1 2,-7-6-1-3,-10 5 1 2,0 7-1 0,-33 13 1 0,-74 25-8-2,-79 11-3 2,-81 21 11 1,-68-10 1-2,-46-16 3-1,-12-21-2 3,-4-15 0-1,16-13 3-1,8-7-1-1,18 0-4 2,18-44-38 1,13 0-122-1,261 18-117-3,-7 13-159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22:1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80">
    <iact:property name="dataType"/>
    <iact:actionData xml:id="d0">
      <inkml:trace xmlns:inkml="http://www.w3.org/2003/InkML" xml:id="stk0" contextRef="#ctx0" brushRef="#br0">3123 7759 999 0,'0'0'206'8,"0"0"-99"-1,0 0-15 2,0 0-20-4,0 0-43 3,0 0-6 0,50-13 13 0,-39 8-1-1,5 5-2 1,7 0 5 0,9 0-2 0,10 0 5-2,11 0-4 0,1 0-9 3,7 0 3-1,-2 7-10-2,5 6-4 2,-3 4-5 0,-2 3 1 2,8-1-2-3,0-2-4 1,1 0 5-1,4-4-4 1,2 5 1-2,0 2-3 0,7 0 1 4,3 3-3-2,0 5 1-1,5 0 2 0,-5-2-4 2,-7-13-1-1,-6-11-2-3,-12-2-1 3,-2 0 1 0,-12 0 1 0,0 0 1-2,-5 0 1 2,-1 0-1 0,-2 0 4-1,-1 0 0 0,3 0 2 2,3 0-1-2,0 0-2-1,-1 0 2 2,-4 0-2 0,0 0-2 0,2 0-3-2,1-5 6 2,4-5-6 0,-4 6 0 1,1-2 0-4,0-1 0 3,-5 7 0 0,3-7 0 0,1 1 0-2,1 4 0 2,5-3 0 0,5 1 0 0,6 0 0-1,5-5 0 0,3 1 0 2,11 1 0-2,-2 1 0-1,7 0 0 2,6 1 0 0,-3 5 0-2,0-2 0 2,-2-2 0 0,0-2 0 0,6-4 0-1,-2-5 0 0,9 2 0 1,-2-1 0 1,0-3 0-3,2 4 0 1,-6-2 0 2,1 0 0-2,0 8 0 1,-3-3 0-1,4 3 0 4,2 1 0-8,4-3 0 4,0 1 0 0,6 4 0 2,1-1 0-1,4 5 0-3,6 0 0 3,2 0 0 1,4 0 0-2,1 0 0-1,-7 0 0 5,1 0 0-5,-5 0 0 0,0 0 0 2,6 0 0 1,-3-5 0-3,3 2 0 2,1-2 0-2,-1 3 0 4,2 2 0-4,5 0 0 2,9-5 0 0,4 5 0 0,9 0 0-2,6 0 0 2,-3 0 0 0,0 0 0-2,-4 0 0 2,6 0 0 0,-1 0 0 0,-3 0 0 0,-5 0 0-2,-3 0 0 2,2 5 0 1,4-3 0-4,-2-2 0 3,1 0 0 0,-5 0 0 1,3 0 0-3,8-2 0 1,-1-8 0 1,3 5 0 1,-1 5 0-4,-3 0 0 3,-1 0 0 0,-1 0 0 0,-1 8 0-2,-7 3 0 2,-6-5 0 0,-4-6 0-2,1 0 0 2,5 0 0 0,1-20 0 0,-7 3 0-2,-1 0 0 3,-8 0 0-2,2 9 0 1,5 0 0-2,2 3 0 2,4 5 0 2,-4 0 0-4,-1 0 0 0,-1-4 0 2,1 2 0 2,-4-4 0-4,-3 1 0 0,3-2 0 2,-6 7 0 0,-5 0 0-2,2 0 0 2,0 0 0 2,-1 0 0-4,10 0 0 0,-9 0 0 2,0-3 0 2,-2-7 0-4,-5 3 0 0,9 0 0 2,5-2 0 2,-3 7 0-4,10 2 0 0,-6 0 0 2,0 0 0 2,2 0 0-4,3 0 0 2,1 2 0-2,4 4 0 4,10-1 0-4,-7-5 0 0,4 0 0 4,-2 0 0-4,2 0 0 2,6 0 0 0,3 0 0 0,-3 0 0 0,-4 0 0-2,1 0 0 2,3 0 0 0,-1-5 0-2,6-3 0 2,1-4 0 0,-7-2 0 0,-2 3 0-2,2 2 0 2,-2 4 0 0,0 0 0 0,-7 1 0-2,-3 1 0 2,-1 3 0 0,-4 0 0-2,-1 0 0 2,0 0 0 0,-8 0 0 0,-1 0 0-2,-6 0 0 2,11 0 0 2,-7 0 0-4,12 0 0 0,2 0 0 3,-4 3 0-2,1 6 0-1,-6 3 0 2,-2-5 0 0,1 1 0 0,-11-1 0-2,3-5 0 2,-10-2 0 2,-9 0 0-4,7 0 0 2,-14 0 0-2,8 0 0 2,-7 0 0 0,-4 0 0-2,-6 0 0 4,-10 0 0-4,-8 0 0 2,-14 0 0 0,-6 0 0 0,-10 0 0-1,-11 0 0 0,0 0 0 1,-7 0 0 0,-1 0 0-2,3 0 0 2,2 0 0 0,0 0 0-2,-2 0 0 2,5 0 0 0,3 0 0 0,6 0 0-2,7 0 0 2,8 0 0 0,1 0 0-2,-1 0 0 2,-3 0 0 0,-3 0 0 0,-2 0 0-1,-1 0 0 0,-1 0 0 2,8 0 0-2,-6 0 0-1,2 0 0 4,-2 0 0-2,-4 0 0-2,2 0 0 2,-4 0 0 0,-1 0 0-2,-2 0 0 2,-2 0 0 0,-11 0 0 0,-7 0 0-2,-3 0-2 2,0 0-39 0,-3 11-43-2,-61 11-49 2,-23 7-71 2,28-12-99-4,-5-6-151 0</inkml:trace>
    </iact:actionData>
  </iact:action>
  <iact:action type="add" startTime="10085">
    <iact:property name="dataType"/>
    <iact:actionData xml:id="d1">
      <inkml:trace xmlns:inkml="http://www.w3.org/2003/InkML" xml:id="stk1" contextRef="#ctx0" brushRef="#br0">14613 14472 336 0,'0'0'290'5,"0"0"-102"3,0 0-67 0,0 0-20 0,0 0-11-2,0 0-7 1,0 0-2 1,6-2-12 0,17-1-23 0,13-4 1-1,5 0-8 1,5-4-10 0,8-6-2-2,1 0 6 2,6-5-6 0,7 2 0 0,0 0 6-2,5 3-4 3,-2 2-6-1,-2 8-4 0,-1 4 1-1,5 3 3 0,-2 0-7 1,6 0 0-2,4 0-2 3,9 0-5-2,-3-3-2 3,3 3 0-6,1 0-2 5,-1 0 1-2,-5 0-1 1,-1 0 2 0,-5 0-1-2,-4 0-2 3,-4 0 4-1,-6 0-4 0,5 0 1 0,-8 0-3-2,3 0 3 2,1 0 0-1,2 0-2-1,1 0 3 2,-2 0 0 0,-3 0-1 0,0 0-3-1,-8 0 1 0,-2 0-1 2,-3 0 0-2,-4 0 3-1,7 0-5 2,-8 0 3 0,8 0-1-1,-2 0 1 0,5 0 5 2,6 0-4-2,-2 0 1 2,6 0 1-3,1 0-1 2,2 0 0-1,4 0-1-1,0 0 2 2,5 0-2 0,3 0-1 0,6 0 3 0,0 0-3-1,5 0 1 0,-2 0-1 2,11 0 2-2,-6 0-2-1,1 0 3 2,-9 0 0 1,-8 0 1-1,2 8-7-2,-3-3 0 3,-2 5 0-2,5 1 0 1,-1-2 0-3,-1-5 0 3,0 6 0 1,-2-7 0-4,-1 5 0 3,6-3 0 0,1-1 0 0,5 1 0-2,3-5 0 3,11 0 0-2,-6 0 0 2,1 0 0-2,11 0 0-1,-6 0 0 4,6-5 0-4,1-4 0 0,-6 1 0 2,6-1 0 1,-7 3 0-2,2 1 0 2,-5 2 0-4,0-4 0 3,0 5 0 0,0 2 0 0,-2 0 0-2,-3 0 0 2,-7 0 0 0,-2 0 0-2,-2 0 0 3,-2 0 0-2,-1 0 0 2,-5 0 0-4,-2 0 0 3,3 0 0 0,-2 0 0 0,10 0 0-2,-1 0 0 4,1 0 0-3,2 0 0 0,2 0 0 2,1 0-4-4,2 0 0 4,-3 0-2-2,6 0 3 1,-5 0-4-1,-3-3 5 0,0 1 2 1,2-1-1-2,-5 0 2 3,3-3-3-2,-3-2-1 2,3 0-2-4,0-1 0 4,6 1-1-2,-6 2 3 1,2 6 1-2,3 0 2 2,-3 0 0 0,6 0-3 0,-5 0 1 1,5 0 2-1,-8 0-8-3,1 11 3 3,-8 2-3 0,4 2 7-2,-2-6-8 3,2-4 4-2,1-5-3 2,0 0 1-3,-1 0 3 2,-3 0-3 0,0 0 3-2,-1 0-1 1,-3 0 5 1,-9 0-3 0,0 0 3-2,-4 0 1 2,-7 0-1 2,-1 0 0-3,-8 0 1-1,4 0-1 1,-10 0 0 1,-3 0 0 0,-2 0-1-2,-6 0 0 2,1 0 1 0,-4 0-3 0,-1 0 2 0,7 0 1-1,2 3-1 0,0-1 1 3,-4 2-2-4,-12-1-4-1,-4-3-3 4,-11 0-21 0,-5 0-28-4,-8 0-43 2,-57-20-93 2,-28-14-63-2,43 20 70 2,9 9-165-4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03:35.43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763">
    <iact:property name="dataType"/>
    <iact:actionData xml:id="d0">
      <inkml:trace xmlns:inkml="http://www.w3.org/2003/InkML" xml:id="stk0" contextRef="#ctx0" brushRef="#br0">2534 5577 115 0,'0'0'197'15,"0"0"-29"-15,0 0 35 7,0 0-11 0,0 0-38 0,0 0-17 1,-19 0-20-2,19 0-8 2,0 0-18 0,0 0 1 0,0 0 13 0,0 0-15-2,0 0-6 2,32 0 0 0,18 0-23 0,16 0-33-2,8 5-8 2,2 2-20 0,-4-4 0 2,-8-3 0-6,-3 0 0 4,-15 0 0 1,-5 0 0-1,-4 0 0-1,-5 0-93 2,-1 0-82-2,-26 0-122 1,3 0-248-3</inkml:trace>
    </iact:actionData>
  </iact:action>
  <iact:action type="add" startTime="2203">
    <iact:property name="dataType"/>
    <iact:actionData xml:id="d1">
      <inkml:trace xmlns:inkml="http://www.w3.org/2003/InkML" xml:id="stk1" contextRef="#ctx0" brushRef="#br0">4314 5436 453 0,'0'0'556'8,"0"0"-370"0,0 0-43 0,0 0-30-2,0 0-37 2,0 0 15 0,90-24 13 0,-42 18-41-2,20 1-13 2,18 3-4 0,5-8-12 0,2 5-1-2,-6 0-9 2,-11 5 2 0,-19 0-10 0,-25 0-8-2,-12 0-8 4,-15 0-6-4,-5-12-76 2,0-5-125-2,0 5-123 4,-21 2-342-4</inkml:trace>
    </iact:actionData>
  </iact:action>
  <iact:action type="add" startTime="2819">
    <iact:property name="dataType"/>
    <iact:actionData xml:id="d2">
      <inkml:trace xmlns:inkml="http://www.w3.org/2003/InkML" xml:id="stk2" contextRef="#ctx0" brushRef="#br0">5772 5577 659 0,'0'0'285'6,"0"0"-124"3,0 0-40 0,0 0-40-3,0 0-16 0,0 0 13 2,69 4 6 2,-32 1 42-4,7 8-3 0,5-3-33 2,8 4-25 2,-4-8-21-4,1-1-8 0,-6-2-18 2,1-1-7 3,-3 5-11-6,-1-5 0 1,7 1 0 2,-8-3 0 2,-11 0-36-3,-1 0-73-2,-12 0-81 4,-20 0-110 0,0 0-471-3</inkml:trace>
    </iact:actionData>
  </iact:action>
  <iact:action type="add" startTime="3348">
    <iact:property name="dataType"/>
    <iact:actionData xml:id="d3">
      <inkml:trace xmlns:inkml="http://www.w3.org/2003/InkML" xml:id="stk3" contextRef="#ctx0" brushRef="#br0">8544 5547 393 0,'0'0'220'3,"0"0"-84"5,0 0-12 0,0 0-33-2,0 0 1 2,0 0 43 0,-19-2 19 0,19-1-12-2,13 3-5 2,26 0-17 0,25 0-82 0,20 0 15-2,13 0-20 2,11 0-4 1,5 0 1-2,-5 0-9-1,-12 0-12 4,-24 0-4-5,-35 0-3 5,-24 0-2-5,-13 0-66 3,-48 0-147 1,4 0-141-1,-12 0-96-2</inkml:trace>
    </iact:actionData>
  </iact:action>
  <iact:action type="add" startTime="10042">
    <iact:property name="dataType"/>
    <iact:actionData xml:id="d4">
      <inkml:trace xmlns:inkml="http://www.w3.org/2003/InkML" xml:id="stk4" contextRef="#ctx0" brushRef="#br1">2581 10993 880 0,'0'0'193'7,"0"0"-51"0,0 0-8 3,0 0-44-4,0 0-25 1,0 0 6-1,0 0 8 4,488 25-5-2,-343-18-8-2,36-5-2 1,37-2-9 2,25 0-6-2,28 0-12 2,10-9-6-3,-4 4-14 3,-4 5-17-4,-9 0 0 4,-3 0 0-1,-1 17 0-3,3-2 0 4,-4-5 0 0,-8-3 0-2,-10-7 0-2,-15 0 0 4,-15 0 0-2,-18 0 0-1,-20 5 0 2,-11 5 0 0,-5 2 0 0,-10-3 0-1,-6-1 0 0,-5-5 0 3,-11-3 0-4,-8 0 0 0,-1 0 0 2,-7 0 0 0,0 0 0 0,-6 0 0 1,-11 0 0-1,-6 11 0-2,-15 2 0 2,-10 2 0-1,-6-3 0 2,-14-4 0-4,-14-5 0 3,-9-3 0 0,-7 0 0 0,-9 0 0-2,-2 0 0 2,0 0 0 0,0 0 0 0,-28 0 0-1,-49 0 0 0,-56-11 0 1,-48-6 0-2,-37-6 0 2,-34-3 0 2,-25-1 0-4,-10 2 0 0,-22 4 0 2,-18 10 0 0,-11 9 0-2,-13 2 0 3,6 0 0-2,16 0 0 1,12 10 0-2,23 4 0 2,22 9 0 0,19-1 0 0,27 4 0 0,15-1 0 0,24 1 0-1,22-7 0 0,13-4 0-1,23-5 0 4,10-10 0-4,22 0 0 2,13 0 0 0,14 0 0 1,15-10 0-4,12-2 0 3,7 7 0 0,7 2 0 1,4 3 0-4,5 0 0 3,1 0 0 0,-1 0 0-2,4 0 0 2,4 0 0 0,6 0 0 0,3 0 0-2,-1 0 0 3,4 0 0-2,0 0 0-1,0 0 0 2,0 0 0 0,0 0 0 0,0 0 0-2,7 0 0 2,47 8 0 3,33-3 0-6,46-5 0 1,64 0 0 2,57 0 0 1,52-5 0-2,26-3 0-1,8 8 0 2,2 0 0 0,-4 0 0 0,7 0 0-1,-4 0 0 2,-11 0 0-2,-8 0 0 0,-25 0 0 1,-29 0 0 0,-33 0 0-2,-27 0 0 2,-32 0 0 0,-22 5 0 0,-29 2 0-2,-25-2 0 2,-23 0 0 0,-18-5 0 1,-16 0 0-4,-14 0 0 3,-10 0 0 0,-9 0 0-2,-10 0 0 2,0 0 0 0,0 3 0 0,0-1 0-2,0-2 0 3,-56 0-36-2,-25 0-145-1,34 0-113 2,10 0-84 0</inkml:trace>
    </iact:actionData>
  </iact:action>
  <iact:action type="add" startTime="12849">
    <iact:property name="dataType"/>
    <iact:actionData xml:id="d5">
      <inkml:trace xmlns:inkml="http://www.w3.org/2003/InkML" xml:id="stk5" contextRef="#ctx0" brushRef="#br2">11918 10985 718 0,'0'0'223'6,"0"0"-99"4,0 0-38-4,0 0-42 2,0 0-18 0,0 0 19 0,3 175 4-2,-6-159-13 2,3-7-5 0,0-4-2 0,0-5 3-1,0 0-12 0,0 3 13 1,9-3 0-2,19 2 12 2,9 1-27 0,17-3-2 0,8 0 12-2,17 0-7 2,10 0 5 1,9 0-2-3,2 0-2 4,0 0-5-4,0 0 6 3,-3 0 0-4,-3 0-3 4,-4 0 0 1,1 0 0-4,3 0-5 1,2 0 0 0,6 0-9 2,0 0 0-2,0 0-2-1,8-3 3 4,-3-4-4-4,-7 4 1 2,0 3-1-2,-8 0 7 4,-2 0-1-5,-3 0-4 4,-11 0-1-1,-2 0 0 0,0 0 0-3,-7 10-2 4,-3 3 1-1,-1-3-1 1,-3 2-2-4,-6-4 6 3,-8 0-6 0,-8-2 0-3,-11-1 0 4,-4-5 0-2,-2 0 0 1,-8 4 0-3,6 1 1 3,-4-2 1 0,-3 2-2-2,-2-2 1 2,0-3 0 0,3 0-1 0,-1 0 0-2,-3 0 0 2,-5 0 0 0,-4 2 0 0,0-2 2-2,3 0-2 2,-3 0 0 0,6 0 0 0,0 0-1-2,2-10-1 4,5-21-5-3,-1-6 6 0,-3 7-1-1,-2 5 2 4,-3 5-1-4,-4 0-1 2,0-3-10 0,0 4-64 0,-45 10-76-2,-10 9-61 2,22 0-68 0,-1 12-335-2</inkml:trace>
    </iact:actionData>
  </iact:action>
  <iact:action type="add" startTime="13788">
    <iact:property name="dataType"/>
    <iact:actionData xml:id="d6">
      <inkml:trace xmlns:inkml="http://www.w3.org/2003/InkML" xml:id="stk6" contextRef="#ctx0" brushRef="#br2">12871 11164 661 0,'0'0'186'7,"0"0"-56"-1,0 0-44 2,0 0-31 0,0 0-1-1,0 0 5 1,16 54 16-1,-16 0-15 2,-25 8 10-4,-11 11-23 3,-12 6-10 0,-16-1-6-2,-10 3-2 2,-16 1-15 0,-20-4-5 0,-13-4-3-2,-7-10-1 5,-1-10 3-3,2-19-1-3,7-11 0 2,1-12 5 1,6-12-9 0,-5 0 2 0,4 0-2-2,3-21-1 4,1-21-2-3,2-5 3 0,3-10-3-1,2-5 1 4,13 3-1-4,8 2 0 2,7 8 0-1,13 12 0 2,7 8 0-4,17 16-2 3,8 5 2 1,10 4-3-2,8 2 3 0,2 2-1 0,8 0 2 1,4 0-1 0,0 0 0-2,0-6-1 2,0-8-5 0,0-1 6-1,27-1 0 2,17 2 2-3,9 4-1 4,7-3 2-5,1 6-3 2,2-5 2 2,1 1-2-3,1 2 1 2,-7 0-1-1,-4 6 2 2,-8 3-1-3,-15 0 0 2,-6 0 4 2,-12 0 2-5,-10 0 13 1,-3 0 11 3,0 3 4-1,-8 13-21 0,-48 5-13-2,-25 4-1 4,-17-2 5-4,-15-2-4 2,3-4 0-3,9-8-1 6,5-5 0-5,22-4 0 1,21 0 0 0,19 0-1 3,21 0-1-5,6 0 0 3,7 0 2 0,0 0 0 1,0 0 3-3,25 7 4 1,11 22 1 1,7 16 2 1,7 20 0-4,3 8 7 4,-2 6-2-1,-8-3-5-2,-2-16-6 2,-5-5-3 0,3-12-1 1,-1-11-3-4,-2-6-29 2,8-3-88 2,-34-23-114-2,3 0-136-1</inkml:trace>
    </iact:actionData>
  </iact:action>
  <iact:action type="add" startTime="17167">
    <iact:property name="dataType"/>
    <iact:actionData xml:id="d7">
      <inkml:trace xmlns:inkml="http://www.w3.org/2003/InkML" xml:id="stk7" contextRef="#ctx0" brushRef="#br3">15895 11055 478 0,'0'0'439'8,"0"0"-284"2,0 0-51-4,0 0-48 1,0 0-28 0,0 0-16 2,0 0-5-2,-24 222 8 1,24-182 14 0,0-9 15-2,0-12-6 2,0-11-6 0,0-5-8 0,0-3-4-2,0 0-3 2,32 0-1 0,9 0-3 0,14 0 3-2,17 0 17 2,12-3 17 1,16-8-1-4,8 0-8 3,-2 2 1 0,-5 1-8 0,6 6-1-2,6 2-7 3,5 0-4-2,14 0-8-1,0 10 2 3,5 4-3 0,1-5-7-3,8-6-3 0,4-3 1 2,-1 0 1 0,-1 0-1 0,-12 0 2 0,-3 0 1 1,-18 0 2-2,-5 0 0-1,-10 0-4 2,-11 0 1 0,-5 0-3-2,-12 0 0 2,-8 0-2 0,-10 5 0 0,-8-2 2-1,-6 7-1 0,-9-8-1 1,-4 0 0-2,-8-2 0 2,-1 0 0 0,-8 0-2 0,-4 0 2-2,-3 0-1 2,-2 0 0 2,-1 0 0-4,0 0-2 0,0 0 0 4,0 0 2-4,3 0 0 0,1 0 0 2,-4 0-4 0,9-22 2 0,-2-22-4-1,-1-13 6 2,1-2-4-2,-7 3 3 0,0 8-1 1,0 17-5 0,0 14-12-2,0 14-32 2,-29 3-54 0,-20 0-71-2,-13 37-53 2,25-5-61 0,4 4-678 0</inkml:trace>
    </iact:actionData>
  </iact:action>
  <iact:action type="add" startTime="18071">
    <iact:property name="dataType"/>
    <iact:actionData xml:id="d8">
      <inkml:trace xmlns:inkml="http://www.w3.org/2003/InkML" xml:id="stk8" contextRef="#ctx0" brushRef="#br3">17406 11282 457 0,'0'0'296'4,"0"0"-132"4,0 0-57 0,0 0-25 0,0 0-11 0,0 0-11-2,-60 187 13 2,28-137-4 0,-12 8-14 0,-5 10-13-2,-6 8-3 2,-9 8 0 0,-7 4-9 0,-12-4 7-2,-17-12-14 2,-21-8-2 0,-26-9 11 0,-20-4-20 1,-6-4 9 1,-9 1 2-5,4 0-4 1,6-3 1 2,3-3-3 0,3 0 1-2,5-2-3 1,-3-6-2 4,3-4-3-6,-7-1 9 4,-2-10-7-1,5-3-1 1,9-4-3-4,5 0-4 3,17-5-3 0,1 3 3 0,13-10-4-2,4 0 1 0,3 0 3 4,13-14-3-3,10-16 1 0,3-2-2-1,6 0 2 4,1 5-1-3,6 7 1 0,3 6-1 1,1 6 1 0,8 5 1-2,-2 3 0 1,6 0-2 2,-1 0 0-1,-2 0 1-2,7 0-2 3,1 0 1-2,5 0 2-2,12 0-3 4,-1 0 1-1,-3 0-1 0,-6-4 1-2,-10-2-1 1,-15 1 0 3,-5-4 0-4,-3 6 3 1,2-2-3 1,4 0 0 0,6 2 0-2,0 3-1 2,-1 0-1 2,-2 0 2-4,8 0 1 2,3 0 1 0,9 0-2-3,10 8 0 3,1-3 2 0,2-5-2 1,-6 0 1-4,-2 0 1 4,-4 0 0-3,-6-7-2 4,-2-8 0-3,-2 2 0 0,2-1 1 1,9 2 2 0,5-1-3-2,7-2 2 1,-5 1-1 3,0 2 1-3,-11-2 1-1,4 7-1 1,-8-5 3 3,4 1 4-1,4 2-7-4,-1 1 0 1,4-1-1 3,-9 4 0-4,-2-3-1 4,-2 6 0-1,-2-2 2 0,-4 4 0-2,-1-3-2 1,-3 0 4 4,1 1-4-5,1-7 1 0,21-2-1 1,3-9 0 2,14-16 0-3,-1-9-1 2,4-2-1 2,-2 6 2-4,-2 13 0-1,1 16 0 5,-3 11 2-1,-1 1-2-4,-8 0-1 2,13 0 1 1,1 1 0 0,6 6-2-2,7-4 2 0,1-3 0 5,-3 0 0-4,-2 0-1-1,1 0-3 0,-7 0 4 4,8 0 0-4,10 0-2 2,-3 0-1-2,8 0 3 4,0 0-1-3,0 0-3 0,0 0 2 1,0 0-7 0,0 0 6-2,0 0-4 2,0 0-2 0,24 0-5 0,9 0 8-2,10 0 4 2,5-6 0 0,4-11 2-2,5 3 0 2,-3 0 0 0,-8 3 0 0,-5 2 0-2,-7 9-1 2,-8 0-1 0,-7 0 2 0,-4 0 1-2,-9 0 0 3,-2 0 2-2,-4 0-1-1,0 0 1 2,0 0 1 0,0 3-2 0,-10 8 2-2,-24 3-1 2,-12 6-1 2,-5 3 2-4,-14-1-2 0,0 1 0 2,1-6-2 0,5-8-2 0,8-9 0 0,13 0 0 0,9 0 0-2,12-26 1 2,4-2 1-1,0 5-4 2,1 12 3-3,-4 8 1 2,-1 3 3 0,-2 0-1 0,3 3-1-2,7 11-1 2,9-4 0 0,0 5 0 0,0 2 0-2,0 3-1 2,5 7-1 0,18 10 2 1,6 5 0-4,-5 7 3 3,0-5-3 0,3 1 2-2,2-12-2 2,-4-4 4 0,-2-7-4 0,-7-2-3-2,0-3 2 3,-4 3 1-2,3-1-7-1,-1 3-13 2,-10 8-17 0,0 0-37 0,-4 2-82-2,0-27-62 2,0-3-221 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05:01.258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881">
    <iact:property name="dataType"/>
    <iact:actionData xml:id="d0">
      <inkml:trace xmlns:inkml="http://www.w3.org/2003/InkML" xml:id="stk0" contextRef="#ctx0" brushRef="#br0">15192 13719 474 0,'0'0'273'13,"0"0"-86"-13,0 0-39 8,0 0-13-2,0 0-13 2,0 0-20 0,-225-22-22 0,138 22-2 2,-13 0-8-5,-13 0-9 2,-5 0-12 2,-6 0 1-4,0 0-8 3,0 0-5 0,-10 0-11 0,-6 0 5-2,-4 0 8 3,-1 0-16-2,9 0-3 1,6 0-20-1,6 0 0 0,4 0 0 2,6 8 0-2,3 11 0-1,10 4 0 2,4 2 0 0,0-2 0 0,-3-2 0-2,0-2 0 3,-9-6 0-2,-7 7 0 2,3 3 0-3,4 3 0 2,11 4 0 2,14 6 0-4,10 4 0 1,7 4 0-1,9-1 0 2,2 2 0 0,9 3 0 0,-1 2 0-2,8 4 0 3,4 0 0-2,-4-1 0 0,7 3 0 2,5 5 0-3,-1-2 0 2,6-2 0-1,6-10 0 1,7-1 0 0,8-7 0 0,2 4 0-3,0-2 0 4,0 7 0-2,5 2 0 2,18 4 0-3,1-2 0 2,0-3 0-1,9-4 0 1,-1-9 0-1,9-3 0 0,3-4 0 2,7-7 0-1,6 1 0-1,15-11 0 0,9-4 0 0,15 3 0 2,8-5 0-4,-4 9 0 3,2 2 0 0,-2-2 0 1,0 6 0-2,-3-5 0 0,-6 1 0 1,2 0 0-1,3-2 0 0,2-8 0 0,-1 3 0 1,6-3 0 0,-7-1 0 3,0 0 0-8,-6-1 0 5,-2 3 0 0,-8-8 0-2,1 3 0 2,4 3 0 0,0 0 0 1,1-1 0-4,1 1 0 4,6 0 0-2,-9-6 0 2,-3 0 0-2,-1 0 0-1,0 0 0 4,-2 0 0-4,2 0 0 0,1-6 0 4,2-3 0-3,1 7 0 1,-3-1 0 0,-1 3 0-2,-6 0 0 1,-8 0 0 1,-2 0 0-2,-7 0 0 2,1 0 0 0,5 0 0 1,3 0 0 0,2 0 0-4,7 8 0 2,0 4 0 2,5-1 0-3,7 3 0 2,-7-1 0-1,4 4 0 1,0-7 0 2,0 0 0-6,2-3 0 4,1-2 0 0,1-3 0-1,-4 4 0 0,9-2 0 2,-5 3 0-2,-2-7 0 0,-9 0 0 3,1 0 0-4,-3 0 0 2,-1 0 0-3,6 0 0 3,-3 0 0 0,7 0 0 1,4-7 0-4,1-3 0 4,-12 3 0-2,-2-8 0 1,-3 6 0-1,-4-7 0 1,2-1 0 0,-6-3 0-1,3 0 0 0,-1-5 0 0,-5 1 0 4,3 0 0-5,-5 4 0 0,-2 3 0 2,-9 4 0-1,-1-9 0 2,-2-8 0-4,-4 0 0 4,2-9 0-2,-11-11 0 3,8-3 0-6,-7-4 0 4,3-2 0 0,0 5 0 1,-1 9 0-3,-3 5 0 4,-4 10 0-5,1-1 0 4,-8-6 0-3,0 2 0 2,2-4 0 0,-3-4 0 0,0-3 0-2,-4-4 0 2,-4-6 0-1,-8-4 0 1,-4 4 0-1,0 0 0 1,-4 1 0 0,-32-7 0 1,-12 0 0-5,-16-3 0 4,-4 3 0 0,-6 1 0 0,-6 4 0-2,-4 4 0 3,-4 1 0-1,-11 8 0 0,-1-1 0-2,-3 1 0 3,-1 1 0-2,0 9 0 0,-7 7 0 2,-12 3 0-4,-1 11 0 3,-4 1 0 0,3-1 0 0,8 1 0-1,1-3 0 0,0 6 0 2,3-4 0-4,1 5 0 4,5 1 0-1,10-3 0 0,7 5 0-3,9-1 0 3,-2 0 0 1,6-1 0 0,-1-3 0-4,-4 5 0 3,0-3 0 0,3 5 0 0,-5 3 0-3,-3 0 0 3,0 0 0 0,0 0 0 0,3 11 0-2,7 6 0 2,-7 0 0 1,-5 2 0-1,1 5 0-3,-1-7 0 3,4-2 0 0,11 0 0 1,7-5 0-4,14 2 0 3,15-3 0 1,9-1 0-2,9 4 0 1,8 4 0-2,0 15 0 3,12 6 0-2,0 13-63 0,0-28-190 1,12 1-178-1</inkml:trace>
    </iact:actionData>
  </iact:action>
  <iact:action type="add" startTime="5765">
    <iact:property name="dataType"/>
    <iact:actionData xml:id="d1">
      <inkml:trace xmlns:inkml="http://www.w3.org/2003/InkML" xml:id="stk1" contextRef="#ctx0" brushRef="#br1">12481 16165 612 0,'0'0'155'9,"0"0"-60"-3,0 0 17 1,0 0-41 1,0 0-24 0,0 0 11-2,-294 2-7 2,215-2 0 0,-6 0-1 0,1 0 13-3,-3 20-16 4,0 5-16-1,-5 7-8-1,3 0-4-1,-1 11 2 2,-2 1-2 0,5 4-6 0,5 9-1 0,14-7 2-2,11 9 0 3,8 3 11-1,14 6 1-2,9-6 5 3,12-1-4-1,8-3-5-2,6 3 1 2,0 4-3-2,0 4-1 3,30-1 2-4,14-6-7 3,3-12 3 1,6 1 4-2,10-1-5 2,10-1-10-4,11 1 4 3,4-6-6 1,12-5 2-3,11-2 1 2,5 1 2-1,5-2-4 2,3 3 6-4,-4-8 2 4,0 0-5-1,-11-5-3 0,4-9-1-2,1 2-4 1,2 1 0 1,9 5 0 0,-8 5 3-2,4 1 0 3,-4-1 0-1,-4-3-1 0,8-2 2-3,3-6 0 4,10-2-3-1,6-3 7 2,1-2-3-6,-1-4-2 4,0-2 2 1,-11-1-2-2,11-5 3-1,-8 0-5 2,0 0 1 2,-3 0-2-4,-4 6 0 1,2-6 0 1,2 2 1-2,0-2-1 2,7 0 0-2,-7 0 0 3,0 0 0-1,-1-2 1 0,0-15 1-3,-2 4-2 3,6-14 1 0,-8-3 0 0,5-1 1-2,-8-8-1 2,-1 5-1 0,-4 5 2 0,-5 12 0-1,0 9-1 1,-10 6-1-1,-2 2 0 2,-15 0 0-4,-3-3-1 3,-10-2-3 0,-4-10 3 1,-4 4-2-3,1-6 1 1,-1 8 1 1,-3-4 0 1,1 4 2-4,-9 1-2 4,-4 2 1-1,-4-7 0 0,-2-11-2-3,-7-1 1 4,11-8-3-1,-5-10-1-1,-8-7 1 1,0-7 1-1,-5-7-1 0,-2 5 3 2,-6 0-2-4,-1 8 1 4,-4 3 2-2,-2 6-2 2,0 9 1-3,-2-10 0 1,-2 10 0 2,1-19-1-2,-8 3 2 0,-2-5 0 0,0-8-3 2,0-2 0-2,-18-6 0 4,-17 2-1-7,-4-5 1 6,-10 3 2-3,1 0-2-1,-1-1 3 3,1 0-1-2,-4 14 0 2,4 0 1-1,-3 18-1 0,0 8 2-2,-5 12-2 4,-5 2 3-5,-9 2-1 1,-6-2-1 2,-14 9 0 0,-4-4 3 0,-12 7-3 0,-3 5 3-1,2 0-1 0,-6 0 0 1,0 0 0-2,1 0-2 2,-8 0 2 0,-1 0-1 0,-5 0-1-2,-10 0 2 2,-5 0-1 1,1 0-1-2,-1 3 7-1,5 7 1 2,8 4 0 0,-2-4-3-2,-2-5 3 2,-3-3-4 0,2-2-2 0,-8 0 2 2,-12 0 3-6,-11 0 1 4,-9 0-1 1,-12 0 8-3,-17 15-15 2,-9 10 0 2,-10 2 0-3,0 5 0-1,8-4 0 2,11-6 0-1,18-4 0 2,7-16 0-2,9-2 0 2,11 0 0-5,7 0 0 4,15-14 0 0,26-5 0-2,31 2 0 2,31 9 0 0,24 2 0 1,23 6 0-4,0 14-33 2,51 43-93 1,-5-21-103-2,11 9-209 2</inkml:trace>
    </iact:actionData>
  </iact:action>
  <iact:action type="add" startTime="7687">
    <iact:property name="dataType"/>
    <iact:actionData xml:id="d2">
      <inkml:trace xmlns:inkml="http://www.w3.org/2003/InkML" xml:id="stk2" contextRef="#ctx0" brushRef="#br1">18611 18457 499 0,'0'0'272'4,"0"0"-139"4,0 0-28 0,0 0-37-1,0 0-34 2,0 0-15-3,0 0-8 2,-117-92 2 0,88 92 5-2,10 8 18 2,7 14 16 0,3-2 30 0,9-8-17-3,0 1-22 4,0-6-16-2,21-7-9 2,13 0-6-3,-3 0 9 1,-8 0-7 1,-16 0-6 0,-2 0-2-1,-5 0 2 1,0 5-8-1,0 0-2 1,0-2-13-2,0 2-2 3,0-5-25-2,0 0-15 2,0 0-85-2,-5 0-136-1</inkml:trace>
    </iact:actionData>
  </iact:action>
  <iact:action type="add" startTime="8068">
    <iact:property name="dataType"/>
    <iact:actionData xml:id="d3">
      <inkml:trace xmlns:inkml="http://www.w3.org/2003/InkML" xml:id="stk3" contextRef="#ctx0" brushRef="#br1">18537 18109 517 0,'0'0'342'8,"0"0"-244"-2,0 0-74 2,0 0 2-1,0 0 13 1,0 0 9 1,25-251 12-5,-12 238-2 4,-6 1 9 1,5 12 11-4,1-5-2 3,5 5-9 1,9 0-19-2,3 0-23 0,8 0-10 1,4 0-1 0,-2 0-6 0,4 0 8-2,-1 0 9 1,-5-8-1 2,-6-9-5-1,-8-11-7-1,-6-8-10-1,-11-18-2 3,-3-5-2-2,-4-3 0 0,0 5-1 0,-8 13 3 1,-20 18-5 0,-8 15 0-1,-7-1-6 1,-11 12 7 0,0 0 4 0,8 0 5-3,2 0 2 4,4 6-4-1,6 8 7 0,4 3-1-2,10-5-1 2,-1 2-6-1,13-9 1 1,-1 1-3 1,6 0 1 1,0-5-1-6,3 11-12 4,0 0-53-3,0 8-78 3,0-13-98 0,0 3 35 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05:01.25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606">
    <iact:property name="dataType"/>
    <iact:actionData xml:id="d0">
      <inkml:trace xmlns:inkml="http://www.w3.org/2003/InkML" xml:id="stk0" contextRef="#ctx0" brushRef="#br0">24896 9749 386 0,'0'0'393'4,"0"0"-238"8,0 0-49 15,0 0-37-27,0 0-4 0,0 0 14 0,12 22 33 10,-12-22-20-1,0 0-21 11,0 0-28-19,0 0-10-1,-15-31 10 11,-21-11-4-10,3-12-7 17,-4-6-10-16,7-11-2 16,0-6 1-17,-1 1-3-1,2-5 9 10,4-1-4-7,2 1-8 7,7-1-1-7,15-5-3 9,1-1 2 2,0-6-1-13,0-5-2 18,0 1 0-19,29-8-2 0,3-18-2 12,8-17 1-10,14-16-2 18,10-6-3-20,0 2-2 11,-1 23 0-10,-6 32-1 18,-8 30-2-18,-8 29-1-1,-2 19-29 12,-7 16-52 10,0 12-62-21,-25 0-82-1,-7 25-134 12</inkml:trace>
    </iact:actionData>
  </iact:action>
  <iact:action type="add" startTime="6107">
    <iact:property name="dataType"/>
    <iact:actionData xml:id="d1">
      <inkml:trace xmlns:inkml="http://www.w3.org/2003/InkML" xml:id="stk1" contextRef="#ctx0" brushRef="#br0">25158 8400 530 0,'0'0'447'34,"0"0"-340"-33,0 0-18-1,0 0-7 0,0 0-26 1,0 0-3 15,111-337-11-14,-78 220-8 14,0 5-10-16,-2 3-10 16,-2 19-10-15,-6 14 3-1,-9 23-6 16,1 21 0-15,-6 18 3 13,-6 14-3-14,1 0 9 16,12 37 39-16,4 29-23 17,5 20 4-17,7 11 6 18,-2 4 2-17,3 10-18-1,4-12-8 16,-7-11-9-16,-8-19-3 16,-6-22-6-14,-12-17-20 14,0-20-32-16,-4-10-18 3,0 0-24 10,0-14 48 2,0-29 51-14,-5-7 1 14,-26 1 3-13,-18-4 3-2,-12 20 19 16,-6 16-3-15,4 15-1 15,9 2-11-15,11 0-10-1,14 2-4 16,5 13-38 0,23-7-96-15,1-6-79-1,0-2-312 17</inkml:trace>
    </iact:actionData>
  </iact:action>
  <iact:action type="add" startTime="6612">
    <iact:property name="dataType"/>
    <iact:actionData xml:id="d2">
      <inkml:trace xmlns:inkml="http://www.w3.org/2003/InkML" xml:id="stk2" contextRef="#ctx0" brushRef="#br0">25954 8323 776 0,'0'0'199'4,"0"0"-44"10,0 0-44-12,0 0-37 12,0 0-10-14,0 0-8 11,8-296-15-10,-8 259-2 9,0 5-6 11,0 9-7-21,13 4 4 19,17 7-6-18,11 4-8-1,8 6-12 11,5 2-3-10,-1 0-1 8,4 0-3 11,-9 17-26-20,1 5-44 0,-9 1-21 11,-6-4-47-8,-33-16-65 16,-1-3-266-19</inkml:trace>
    </iact:actionData>
  </iact:action>
  <iact:action type="add" startTime="6829">
    <iact:property name="dataType"/>
    <iact:actionData xml:id="d3">
      <inkml:trace xmlns:inkml="http://www.w3.org/2003/InkML" xml:id="stk3" contextRef="#ctx0" brushRef="#br0">26527 7978 112 0,'0'0'490'4,"0"0"-233"-4,0 0-72 11,0 0-88 7,0 0-34-18,0 0-26 1,145-99-10 10,-145 71-13 8,0 4-10-19,-2 4-4 0,-24 3 0 10,-4 14-5 7,-8 3 5-16,2 0 0-1,-2 40 10 17,3 12 10-17,8 8 19 19,9 4 12-19,16 0-6 10,2-7 11-9,0-8-6 16,0-8-5-15,26-11-14 7,11-7-14-7,0-8-15 11,10-6-2 3,0-9-23-14,-1 0-41-2,-2 0-45 18,4 0-37-18,-35-13-51 13,-6 0-250-13</inkml:trace>
    </iact:actionData>
  </iact:action>
  <iact:action type="add" startTime="7193">
    <iact:property name="dataType"/>
    <iact:actionData xml:id="d4">
      <inkml:trace xmlns:inkml="http://www.w3.org/2003/InkML" xml:id="stk4" contextRef="#ctx0" brushRef="#br0">27210 7731 507 0,'0'0'248'2,"0"0"-131"9,0 0 9-11,0 0-27 8,0 0-15 16,0 0-7-23,-321 202-14-1,273-134-10 7,18-6-16 14,11-6-11-21,15-12-5 1,4-10-5 10,4-17-4 4,40-17-6-14,15 0-6 0,8-20-9 16,-4-29 1-17,1-17 1 13,-14-3 4-13,-10 4 1 20,-17 5-4-20,-11 15 4 11,-9 20 1-10,-3 13 1 14,0 12 0-15,0 7 0 20,-3 40-2-19,-22 24 2-1,2 18 5 11,7 2-4 12,9-2 1-21,3-13-2-2,4-17-3 0,0-19-20 23,0-22-82-21,20-18-19-1,-9 0-130 9,8-24-349 3</inkml:trace>
    </iact:actionData>
  </iact:action>
  <iact:action type="add" startTime="7666">
    <iact:property name="dataType"/>
    <iact:actionData xml:id="d5">
      <inkml:trace xmlns:inkml="http://www.w3.org/2003/InkML" xml:id="stk5" contextRef="#ctx0" brushRef="#br0">28303 7877 483 0,'0'0'110'23,"0"0"67"-22,0 0-25-1,0 0-47 11,0 0-29 10,0 0-7-21,-150 155-14 0,134-113-13 10,12-3-9-10,4-7-4 21,0-7-4-21,1-10 3 9,31-3-11-8,9-12-13 17,-1 0-4-18,0-17 0 18,-10-34-2-17,-8-4-1-1,-11-9-10 10,-2-1-25 9,-5-1-42-18,-4 47-79-1,0-1-156 12</inkml:trace>
    </iact:actionData>
  </iact:action>
  <iact:action type="add" startTime="8008">
    <iact:property name="dataType"/>
    <iact:actionData xml:id="d6">
      <inkml:trace xmlns:inkml="http://www.w3.org/2003/InkML" xml:id="stk6" contextRef="#ctx0" brushRef="#br0">28994 6907 242 0,'0'0'253'3,"0"0"-171"-3,0 0 67 23,0 0-61-22,0 0-28 1,0 0 3 7,-154-70 8-8,134 93-13 18,5 5 4-19,0 6-2 10,4 3-17-9,1 10-16 17,9 6-1-18,1 17-1 12,0 14 11-11,0 9-4 20,0 4-3-21,9 6-7 0,9-7-4 12,-3 3-6-9,1-7-8 9,-6-11-3-2,-6-10-2-9,-4-21-16 20,0-18-82-20,0-32-60 8,0 0-164-8</inkml:trace>
    </iact:actionData>
  </iact:action>
  <iact:action type="add" startTime="8281">
    <iact:property name="dataType"/>
    <iact:actionData xml:id="d7">
      <inkml:trace xmlns:inkml="http://www.w3.org/2003/InkML" xml:id="stk7" contextRef="#ctx0" brushRef="#br0">28979 7546 776 0,'0'0'97'6,"0"0"25"6,0 0-2 0,0 0-58-12,0 0-27 18,0 0-29-18,-400-8-6 12,357 18-22-12,15 1-95 19,28-7-100-19,0-1-167 0</inkml:trace>
    </iact:actionData>
  </iact:action>
  <iact:action type="add" startTime="9012">
    <iact:property name="dataType"/>
    <iact:actionData xml:id="d8">
      <inkml:trace xmlns:inkml="http://www.w3.org/2003/InkML" xml:id="stk8" contextRef="#ctx0" brushRef="#br0">25911 9441 617 0,'0'0'247'4,"0"0"-80"-4,0 0-40 11,0 0-61-10,0 0-12 16,0 0 7-16,7 319-4 16,-7-283-14-17,0-10-12 19,0-13-12-19,0-10-4 0,0-3-13 10,0-16-2 9,0-50 0-19,0-25 2 17,0-22 1-15,0-8-2-2,0 0-1 11,0 8 1-10,0 26 0 11,0 25 0-9,0 26 1 7,10 16-1 13,13 18 0-23,11 2 3 1,2 0-3 11,2 31 1-10,-2 13 0 8,-1 7-2-8,-6-1 1 21,-11-5 1-23,-9-2 5 1,-9 1 4 8,0 0 1 1,-9-9-3-8,-33-4-6 16,-4-8-2-17,-2-9-1 13,5-3 0-14,12-9-2 19,8 1-2-18,12-3-23-1,6 0-45 11,5-5-62 1,5-20-17-11,13 8-27 16,8 7-320-17</inkml:trace>
    </iact:actionData>
  </iact:action>
  <iact:action type="add" startTime="9487">
    <iact:property name="dataType"/>
    <iact:actionData xml:id="d9">
      <inkml:trace xmlns:inkml="http://www.w3.org/2003/InkML" xml:id="stk9" contextRef="#ctx0" brushRef="#br0">26867 9114 563 0,'0'0'197'2,"0"0"-32"-2,0 0-59 9,0 0-10 11,0 0-17-20,0 0-4 0,-253 45-7 11,215-17-13 5,16 0-26-16,12-2-11 17,10-2 0-17,0-1-9 0,26 1-3 18,28-3-6-18,5-11-8 9,-1-6-2 10,-4-4 7-19,-9 0-1 0,-16-29 0 16,-3-10 3-15,-13-3-3 17,-3-3 2-18,-7 12 0 12,-3 7 1-12,0 18 2 20,0 8 0-19,0 0 7-1,0 5 7 11,0 31 19 10,0 19-8-21,0-3-7 0,0 0-13 13,0-8-6-12,0-9-1 10,0-8-5-7,25-7-45 7,11-10-37-11,12-10-72 14,-29 0-65 11,-2 0-280-25</inkml:trace>
    </iact:actionData>
  </iact:action>
  <iact:action type="add" startTime="9843">
    <iact:property name="dataType"/>
    <iact:actionData xml:id="d10">
      <inkml:trace xmlns:inkml="http://www.w3.org/2003/InkML" xml:id="stk10" contextRef="#ctx0" brushRef="#br0">27217 9461 418 0,'0'0'355'15,"0"0"-229"-15,0 0-33 20,0 0 15-19,0 0-14 0,0 0-8 11,53-302-7 8,-37 268-14-20,2 11-22 0,1 6-21 11,5 10-19 5,2 7-3-14,5 0-23-2,12 0-82 12,11 0-44 7,-28 10-94-18,-1 7-214-1</inkml:trace>
    </iact:actionData>
  </iact:action>
  <iact:action type="add" startTime="10078">
    <iact:property name="dataType"/>
    <iact:actionData xml:id="d11">
      <inkml:trace xmlns:inkml="http://www.w3.org/2003/InkML" xml:id="stk11" contextRef="#ctx0" brushRef="#br0">27923 9187 338 0,'0'0'360'2,"0"0"-213"-1,0 0 11 0,0 0-45 12,0 0-29-1,0 0-17-10,-218 135-22 17,201-107-5-19,14-1-1 1,3 2-9 10,0-7-13-8,20-5-13 9,19-9-4 6,9-8-3-18,-1 0-9 0,-1-22 1 10,-8-20-4 11,-9-4 4-21,-8 1 4 0,-12 7-3 9,-2 9-6 7,-7 15 0-15,0 6-2 2,0 8 9 19,0 0 2-22,0 0 2 0,0 0 5 11,0 19 11 2,-7 9 1-13,1 9-3 25,6 8 4-25,0 1-4 0,0-5-5 2,0-8-4 21,0-12-1-22,0-10-19 0,18-11-42 10,-10 0-86-9,3 0-118 9</inkml:trace>
    </iact:actionData>
  </iact:action>
  <iact:action type="add" startTime="10504">
    <iact:property name="dataType"/>
    <iact:actionData xml:id="d12">
      <inkml:trace xmlns:inkml="http://www.w3.org/2003/InkML" xml:id="stk12" contextRef="#ctx0" brushRef="#br0">28275 8649 602 0,'0'0'179'2,"0"0"-45"-1,0 0-51 10,0 0-26-10,0 0-2 8,0 0-14 10,-4 465 1-19,-7-370-15 0,6-9-7 20,0-7-10-20,2-19-5 3,3-19-5 9,0-18-2 0,0-23-23-12,0 0-22 19,16-30-39-19,12-30-94 10,-15 21-108-10,0-1-36 21</inkml:trace>
    </iact:actionData>
  </iact:action>
  <iact:action type="add" startTime="10737">
    <iact:property name="dataType"/>
    <iact:actionData xml:id="d13">
      <inkml:trace xmlns:inkml="http://www.w3.org/2003/InkML" xml:id="stk13" contextRef="#ctx0" brushRef="#br0">28484 8644 559 0,'0'0'245'3,"0"0"-111"-3,0 0-45 2,0 0-49 11,0 0-12-2,0 0-2-11,-25 509 1 12,25-431-15 9,0-11-6-21,0-15-6 0,0-16-3 3,0-14-36 7,0-13-36 9,0-9-97-19,0 0-191 1</inkml:trace>
    </iact:actionData>
  </iact:action>
  <iact:action type="add" startTime="10905">
    <iact:property name="dataType"/>
    <iact:actionData xml:id="d14">
      <inkml:trace xmlns:inkml="http://www.w3.org/2003/InkML" xml:id="stk14" contextRef="#ctx0" brushRef="#br0">28655 9338 462 0,'0'0'203'3,"0"0"-36"-3,0 0-70 10,0 0-44 13,0 0-15-23,0 0-10 0,201-213-13 9,-201 187-5 12,0 12-10-20,-16 7 0-1,-19 7-14 10,-2 0-8-10,-5 18 10 23,8 26 7-23,1 8 5 0,16 7 12 9,11 0 16 5,6 0 26-14,0-3-4 20,0-11 0-19,13-10-19 10,10-13-9-10,10-17-16 12,2-5-6-12,15-9-25 13,-1-41-53-13,6-12-46 20,-36 28-49-21,-2 4-201 0</inkml:trace>
    </iact:actionData>
  </iact:action>
  <iact:action type="add" startTime="11235">
    <iact:property name="dataType"/>
    <iact:actionData xml:id="d15">
      <inkml:trace xmlns:inkml="http://www.w3.org/2003/InkML" xml:id="stk15" contextRef="#ctx0" brushRef="#br0">29066 8565 380 0,'0'0'183'4,"0"0"39"-4,0 0-104 9,0 0-59 14,0 0-18-23,0 0 12 0,5 350-6 10,-5-248 9-9,-5-1-1 10,0-4-19 8,-3-14-12-19,5-12-16 1,-1-17-6 10,4-21-2 10,0-16-9-20,0-17-28-1,0 0-32 12,7-22-40-12,4-10-99 22,-1 2-186-21</inkml:trace>
    </iact:actionData>
  </iact:action>
  <iact:action type="add" startTime="11972">
    <iact:property name="dataType"/>
    <iact:actionData xml:id="d16">
      <inkml:trace xmlns:inkml="http://www.w3.org/2003/InkML" xml:id="stk16" contextRef="#ctx0" brushRef="#br0">29556 9133 252 0,'0'0'84'13,"0"0"36"-10,0 0-19 17,0 0 16-20,0 0-1 16,0 0-19-16,-148 82 13 1,143-49-29 18,5-2-16-19,0-7-11 18,8-9-12-17,33-8-1-1,2-7-21 12,4 0-6 11,-4-22-6-22,-8-10-3-1,-15-2-4 1,-17 1-2 8,-3-1-1 8,0 4-2-17,0 0-24 19,-10 8-61-19,-3 8-57 0,6 14-104 11,7 0-215 6</inkml:trace>
    </iact:actionData>
  </iact:action>
  <iact:action type="add" startTime="12284">
    <iact:property name="dataType"/>
    <iact:actionData xml:id="d17">
      <inkml:trace xmlns:inkml="http://www.w3.org/2003/InkML" xml:id="stk17" contextRef="#ctx0" brushRef="#br0">30078 9078 368 0,'0'0'114'6,"0"0"-27"16,0 0 4-21,0 0 24-1,0 0 6 12,0 0 0-11,-97 58-34 18,74-28-17-19,3 1-16 11,15-4-23-11,5-5-6 20,0-6-10-19,0-7-4-1,18-9 0 11,16 0 5 10,1-3-11-20,-1-37-5 0,-3-4-2 10,-4-4 0-10,-9 3-2 8,-10 12 2 14,-4 9-1-21,-4 19 1-2,0 5 1 12,0 0 0-10,0 25-1 16,0 39 4-18,0 33-2 9,0 21 15-8,0 19 6 11,0 4 2-10,0-9 4 19,-4-17-3-21,-12-24-11 1,-8-29-9 9,-12-21 0 10,-1-20-4-20,-3-21-6 0,0-10-15 11,2-52-33 10,12-27-7-21,12-16-41 0,14 54-48 11,0 7-210-9</inkml:trace>
    </iact:actionData>
  </iact:action>
  <iact:action type="add" startTime="12769">
    <iact:property name="dataType"/>
    <iact:actionData xml:id="d18">
      <inkml:trace xmlns:inkml="http://www.w3.org/2003/InkML" xml:id="stk18" contextRef="#ctx0" brushRef="#br0">30480 9268 472 0,'0'0'193'4,"0"0"-38"-3,0 0 1 23,0 0-69-24,0 0-17 1,0 0-19 4,13-259-9 6,-10 246 0 0,1 1-21-11,8 5-11 18,5 0-8-18,9 7-2 19,12 0 0-19,8 0-38 11,8 0-78-10,7 0-47 20,-38 3-166-20,1 3-161-1</inkml:trace>
    </iact:actionData>
  </iact:action>
  <iact:action type="add" startTime="12976">
    <iact:property name="dataType"/>
    <iact:actionData xml:id="d19">
      <inkml:trace xmlns:inkml="http://www.w3.org/2003/InkML" xml:id="stk19" contextRef="#ctx0" brushRef="#br0">31158 8987 446 0,'0'0'117'4,"0"0"17"14,0 0-38-17,0 0-42 2,0 0 62 6,0 0-13 12,-152 78-28-21,117-47-13 0,9 0-19 12,10 1-15-11,7-4-2 12,9 2 1 6,0 1 0-19,13-2-2 0,25-8-17 11,8-12-5-9,2-9-3 16,2-4-1-17,-7-39-12 16,-10-13 0-16,-9-8 2 0,-13 2-4 11,-8 21-6-1,-3 16 2-10,0 20 8 17,0 5 6-18,0 7 5 3,0 40 0 7,-3 10 0 13,-4 4 11-23,3-9 2 0,1-10-5 9,-3-8-6 13,6-12-2-21,0-8-3-1,0-7-15 2,0-7-32 9,0 0-57 1,0-3-43-10,0-15-172 13</inkml:trace>
    </iact:actionData>
  </iact:action>
  <iact:action type="add" startTime="13397">
    <iact:property name="dataType"/>
    <iact:actionData xml:id="d20">
      <inkml:trace xmlns:inkml="http://www.w3.org/2003/InkML" xml:id="stk20" contextRef="#ctx0" brushRef="#br0">31526 9322 531 0,'0'0'161'4,"0"0"-79"18,0 0-73-21,0 0 15-1,0 0 26 9,0 0 15-7,35-270 2 16,-19 208-17-18,-6 17-21 20,3 15-13-20,-3 13-3 1,-7 17-5 8,4 0 6 14,-4 0 1-23,-1 30 6 0,7 19 2 10,-4 3-23-10,4-3 0 11,0-11 7 7,2-11-1-18,2-10-1 20,0-7 1-20,2-8 5 0,12-2-2 11,-5 0-4-9,4-19 3 13,-1-12-8-15,-2 2-2 19,-1 10 2-19,-8 10 0 2,-1 9 0 10,-2 0 2 7,-4 13 1-19,-1 31 0 0,-2 4-3 12,2 3-6 0,0 1 1-12,-2 0-4 21,6-3-3-20,0-4-14-1,6-11-59 12,0-12-30-11,-14-22-69 9,5 0-159 12</inkml:trace>
    </iact:actionData>
  </iact:action>
  <iact:action type="add" startTime="13893">
    <iact:property name="dataType"/>
    <iact:actionData xml:id="d21">
      <inkml:trace xmlns:inkml="http://www.w3.org/2003/InkML" xml:id="stk21" contextRef="#ctx0" brushRef="#br0">32310 9584 410 0,'0'0'119'3,"0"0"24"8,0 0-44-10,0 0-27 10,0 0-2 7,0 0 16-18,274-448-21 0,-240 285-9 18,-15-23-15-18,-19-12 3 9,0-25-24 10,-48-15-5-19,-33-11 3 1,-24 2-10 14,-12 15-4-14,-6 28-4 9,-5 33-3-7,-15 43-8 11,-8 40-36-14,99 88-75 17,7 11-202-17</inkml:trace>
    </iact:actionData>
  </iact:action>
  <iact:action type="add" startTime="31021">
    <iact:property name="dataType"/>
    <iact:actionData xml:id="d22">
      <inkml:trace xmlns:inkml="http://www.w3.org/2003/InkML" xml:id="stk22" contextRef="#ctx0" brushRef="#br1">17570 9996 575 0,'0'0'359'3,"0"0"-165"16,0 0-28-18,0 0-65 15,0 0-31-15,0 0 3-1,0 0-5 20,151 0-20-20,-93-17 19 0,19-3-5 12,13-3-12 3,13-1-5-15,4 7-7 16,10 6-12-14,8 7 1-2,0 4 6 17,6 0-6-17,1 0-9 11,-3 0-18-9,-1 0 0 15,-6 0 0-17,-6 0 0 10,-2 0 0 8,1 0 0-17,5 0 0 0,-3 0 0 17,-1 0 0-16,5 0 0-1,-8-5 0 9,1-1 0 9,4 4 0-17,-1-2 0-2,-1 2 0 13,-12-1 0-12,-2 0 0 9,-9 1 0 9,-2-7 0-18,-3 3 0 0,-4 1 0 8,1 0 0 12,-9 1 0-20,6 4 0-1,-3 0 0 9,-2 0 0 12,3 0 0-21,-3 0 0 1,-2 0 0 8,2 4 0 11,0 1 0-20,-2 0 0 0,-3-2 0 11,5 4 0-10,-1-7 0 17,1 0 0-18,2 0 0 19,0 0 0-19,0 0 0 1,0 0 0 12,-6 0 0-11,-3 0 0 9,0 0 0 9,-10 0 0-20,-3 0 0 0,-6 0 0 10,-14 0 0 12,-12 0 0-22,-10 0 0 1,-7 0 0 9,-8 0 0-9,-14 7 0 10,-60 1-27 9,-41 1-177-20,46-9-42 0,5 0-140 15</inkml:trace>
    </iact:actionData>
  </iact:action>
  <iact:action type="add" startTime="43589">
    <iact:property name="dataType"/>
    <iact:actionData xml:id="d23">
      <inkml:trace xmlns:inkml="http://www.w3.org/2003/InkML" xml:id="stk23" contextRef="#ctx0" brushRef="#br2">6122 12162 666 0,'0'0'326'3,"0"0"-135"-2,0 0-77-1,0 0-38 11,0 0-36-10,0 0 5 27,-94-4 13-28,31 11-10 0,-12-1 1 0,-11 0 3 10,-2-3-7 2,-8-3-5-12,5 0-11 18,-3 0-8-18,-2 0-6 11,9-9-5-10,6 0-2 18,7 7-4-18,-1 0 3 11,4 2 0-11,-3 0 3 21,7 0-4-21,-3 2 1 0,2 20 4 11,0 3-1-12,-1 9 4 15,-1-3-7-15,0 3-4 11,7 2-2-9,-1 0-1 8,6 8 1 12,1-3-1-22,7 1 1 0,5 10-1 9,10-3 1 15,-1 8-1-23,15 5 5-1,5-3-5 2,8 5 2 8,-1-2-1 3,9-3 3-13,0-2-4 19,0-5 3-19,20-3-1 2,14 3 1 9,5 5 2 8,4-3 0-19,2-2 1 0,9-5 0 13,1-7 2-1,3-9-2-12,6 1-2 22,2-4-2-21,16-6 2 0,10 3 4 11,11 0-6-11,9 1 2 8,1-1-2 16,9-2-2-25,1-4-2 1,10 3 2 0,-1 1 3 10,1 1-3 0,-5-2 3-7,1-3-1 6,-1 2 1-6,6-4-2 8,-3-2 1-10,-5 5 2 11,-14-3-1-11,-10-2 0 20,-3-7 1-21,0-6-2-1,6-2-1 10,14 0 0 2,3-8 2-11,0-14-3 17,-3-5 0-17,-6 12-1 1,-13-5 1 9,-3 5-1 8,-9-2-1-18,1 3 2-1,-10-2 0 13,-10 5 0-12,-10-4 0 11,-5 4 1-9,-7-1 1 17,-3-1-2-20,5-4 0 3,-4-7-2 12,-1-8 1-15,5-13 0 15,-8-11 0-14,-7-6-1 10,-2-5-1-8,-9 3 2 9,-5 0 1-9,-5 10-2 14,-10 0 4-17,-3 2-4 12,0 8 1-10,0-1 0 6,-18-9-2 12,-24-6 1-20,-11-18 2 2,-8-9 1 9,-12 1-1-9,-8 7 0 11,-16 19 0-10,-20 25 0 10,-27 23 0-12,-33 12 2 11,-37 0-1 9,-31 20 7-20,-19 7-2-1,-3 0 1 3,19-6-5 10,31-4-4-10,39-3 0 10,47 1 0-11,41-10 2 11,43 5-13-4,23-10-18-6,24 0-49 21,0 0-73-23,10 0-55 0,21 0-77 11,-8 10-898-12</inkml:trace>
    </iact:actionData>
  </iact:action>
  <iact:action type="add" startTime="44834">
    <iact:property name="dataType"/>
    <iact:actionData xml:id="d24">
      <inkml:trace xmlns:inkml="http://www.w3.org/2003/InkML" xml:id="stk24" contextRef="#ctx0" brushRef="#br2">4074 13638 75 0,'0'0'723'23,"0"0"-492"-22,0 0-56 0,0 0-36 10,0 0-59-9,0 0-14 18,0 0-8-20,163-34 8 11,-89 18 0-10,23-13-4 1,30-13-11 11,31-12-15 3,30-11-1-15,22 4-5 14,10 6 8-13,5 9 0-1,3 12-6 13,-1 4-2-14,1-4-14 16,-1-4-16-15,0-3 0 15,-9-4 0-15,-15-5 0 15,-14-7 0-15,-12 1 0 14,-21 0 0-14,-4 2 0-1,-5 1 0 16,-9 8 0-15,-8-6 0 15,-10 7 0-16,-15 4 0 17,-13 7 0-16,-15 2 0 2,-10 6 0 24,-13 0 0-26,-9 1 0-1,-3 5 0 2,-2-2 0 29,1 3 0-31,-8 1 0 0,-5 3 0 0,-12 5 0 17,-9 3 0-16,-4 3 0 14,-3 1 0-14,0 2 0 16,0 0 0-16,0 0 0-1,0 0 0 16,0 0 0-16,-6 0 0 16,-45 0 0-16,-23 0-12 19,-26 0 7-19,-17 0 0 0,-6 5 5 15,-2 7 2-14,-1-1-2 14,17-5-3-15,13-4 0 16,25 1-6-15,31-3-12 15,22 0-4-16,14 0 8 17,4 0 7-16,19 0 10-1,55 3 4 16,39-3-4-16,35 0-14 16,5 0 10-16,4 0 2 17,-13 0 0-16,-26 0 2 15,-28 0 5-15,-32 0-4-1,-26 0-1 16,-22 3 3-15,-10 5-2 14,0 16 0-14,-3 12-2 16,-29 19-4-17,-8 19 5 14,-4 10 6-12,-1-3-6 15,-1-5 0-17,0-18 1 1,7-20-2 14,11-19-1-14,11-19-8 16,17-16-87-17,0-55-55 14,13-26-32-13,37-13 108 16,24 5-131-17,-37 67-150 1,-1 11-487 13</inkml:trace>
    </iact:actionData>
  </iact:action>
  <iact:action type="add" startTime="45688">
    <iact:property name="dataType"/>
    <iact:actionData xml:id="d25">
      <inkml:trace xmlns:inkml="http://www.w3.org/2003/InkML" xml:id="stk25" contextRef="#ctx0" brushRef="#br2">9224 11859 676 0,'0'0'158'10,"0"0"-33"8,0 0-25-16,0 0-18-2,0 0-3 18,0 0 4-18,-331 402-3 12,331-355-14-12,18-8-8 16,57-12-12-16,18-19-7 19,5-8-12-19,-8 0-18 18,-22-29-4-18,-23-16-3 0,-33-14-2 9,-12-15-4 10,-44-12-3-19,-37-1-46 9,-12 5-51-8,46 63-115 17,13 14-486-17</inkml:trace>
    </iact:actionData>
  </iact:action>
  <iact:action type="add" startTime="46817">
    <iact:property name="dataType"/>
    <iact:actionData xml:id="d26">
      <inkml:trace xmlns:inkml="http://www.w3.org/2003/InkML" xml:id="stk26" contextRef="#ctx0" brushRef="#br2">29416 12061 535 0,'0'0'285'4,"0"0"-173"16,0 0-44-19,0 0-28 0,0 0-9 19,0 0 11-20,0 0 24 10,-61-9 0-10,23 9-5 13,-8 0-9 8,-8 0-8-20,-8 0-12-1,-15 0-1 12,0 0-8-11,-4 0-9 14,-3 0 0-15,0 0-6 18,-3 0 9-18,-6 0 8 2,5 12-2 10,-1-6-1-10,5 3-6 13,0-1-9-15,6 3-2 16,-2 9 0-16,8 2 5 17,1 9 0-17,1 0-1 17,9 8 0-16,-6-2 1 14,10 8-2-14,1-4-5 0,9 14 0 14,6 1 0-14,5 9 6 16,8 14 15-17,9-4 5 4,5 0 5 10,4 2-7-12,7-4-11 27,3-3-5-29,0-6 3 0,0-5-8 0,10-2 0 16,18-10-1-14,12 0-1 13,17 0 1-15,27-3-1 16,19 4-2-15,27 0-1 15,18-6 3-15,8-3 1 0,5-5-2 14,0 0 5-14,-4-4 5 15,-12 1-5-16,-6-2 3 15,-4-11 0-13,-5-6-2 25,8-7-5-27,-2-1-2 0,0-4 5 0,-7 0-7 12,-5 0-2 16,-7 0 2-28,6 0 0 0,3-4 0 1,-1-9 0 14,3-1-1-13,-4-3 0 13,-6 3-1-14,2 3 4-1,0-4-1 31,-2 1-1-30,-2-3 0-1,-12-4-4 0,-4-6 4 15,-7 1-6-13,-12-2 6 14,-10 1-1-15,-10 5 3 0,-5 9-6 12,1-3 4 5,-1 0-1-17,4 1 1-1,1-1 0 15,-13-1-1-14,1 0-2 15,-3 1-3-15,-5-1-4 2,-5-1 5 15,-4 8 1-18,0-4 4 4,-2-1 0 20,1 2-1-24,-4-1 1 0,1 2-2 15,-6-2 0-14,-2 0 0 16,-1-8-1-17,4-3-5 3,-6-4 6 13,-1-8-1-16,-7-2-3 30,-2-8 5-30,-7-8-4 0,0 3-1 0,0-4-3 17,-16 2-3-17,-16 0 1 32,-4-4 1-32,-13-1 6 1,-19 0-2-1,-21 5 4 3,-31 4 2 11,-21 4 5 2,-15 8-5-14,-12-5-3-2,-9 5 3 15,-12-6 1-13,2 2-1 13,5 10 0-14,12 5 2 3,2 10 4 8,10 12 3-11,-1 5 3 15,6 0 16-16,3 0-5 19,9 0-8-19,0 5-3 13,15 9-7-12,18-2-5 15,15-1-1-16,25-4-16 2,13-3-17 14,14 5-29-16,14 4-70 15,27-7-84-15,0 3-110 17</inkml:trace>
    </iact:actionData>
  </iact:action>
  <iact:action type="add" startTime="48112">
    <iact:property name="dataType"/>
    <iact:actionData xml:id="d27">
      <inkml:trace xmlns:inkml="http://www.w3.org/2003/InkML" xml:id="stk27" contextRef="#ctx0" brushRef="#br2">27921 13717 506 0,'0'0'389'10,"0"0"-200"10,0 0-23-19,0 0-70-1,0 0-14 12,0 0-9-12,0 0 0 16,819-442 1-16,-626 372-13 17,16-1-10-17,8-4-10 11,4-9-14-9,-11-8-5 16,-6-7-12-18,-7-6-4 17,-5 4 8-17,8 6-2 3,-6-3-1 9,-9 2-2-8,-5-5 5 7,-23 0-7-8,-28 5-7 9,-21 8 1-9,-24 13 0 7,-20 10-1-6,-12 9 0 14,-8 8-5-18,-15 13-2 10,-3 9 0 2,-11 9-1-11,-4 9 6 3,-8 3 1 16,-3 1 1-20,0 4 0 9,0 0 2-9,-19 0-2 18,-37 0-14-18,-26 19-3 17,-20-4 17-17,-10-10 0 3,-8-5-3 8,2 0-3 6,9 0 1-16,24 0-1 11,18 0 0-12,21 0-6 19,18 0 0-18,15 0 5-1,10 0 6 12,3 4 2 6,0 4 3-17,18 11 4 0,38 3-5 10,27 4-3-9,18-7-11 18,23-10 4-20,6-9 1 3,-5 0 6 8,-15 0 4-9,-25 0-2 8,-29 0 3 11,-23 0 1-21,-23 3 0 0,-10 2 2 10,0 4 3 10,0 10-6-20,-10 10-5 1,-23 8-10 7,-8 0 6 4,3-10 0-11,5-5-9 18,4-4-15-19,3-8-18 12,8-3-45-11,8-7-27 17,10 0-30-18,0 0-63 3,26 0-92 8</inkml:trace>
    </iact:actionData>
  </iact:action>
  <iact:action type="add" startTime="48821">
    <iact:property name="dataType"/>
    <iact:actionData xml:id="d28">
      <inkml:trace xmlns:inkml="http://www.w3.org/2003/InkML" xml:id="stk28" contextRef="#ctx0" brushRef="#br2">32580 11255 659 0,'0'0'108'2,"0"0"-12"-1,0 0-8 20,0 0 24-21,0 0-20 0,0 0-14 10,-338 163-11 7,275-95-11-17,23-1 8 28,20-3-16-28,20-5 3 0,0-8 4 0,54-15-7 17,17-21-19-17,11-15-4 20,-5 0-8-20,-9-47-16 0,-15-15-1 19,-20-26-2-19,-19-11-3 11,-14-10-7-11,0 8-4 13,-32 19-16-11,-27 25-22 21,-22 24-30-22,-15 31-68-1,53 2-70 12,6 22-270-11</inkml:trace>
    </iact:actionData>
  </iact:action>
  <iact:action type="add" startTime="52015">
    <iact:property name="dataType"/>
    <iact:actionData xml:id="d29">
      <inkml:trace xmlns:inkml="http://www.w3.org/2003/InkML" xml:id="stk29" contextRef="#ctx0" brushRef="#br1">12849 15341 372 0,'0'0'290'4,"0"0"-86"-3,0 0-71 10,0 0-43 8,0 0-20-19,0 0-5 0,0 0-12 9,0 81-7 5,0-56 1-14,0 2-8 25,0 0-11-25,0-2-3 0,0 4-7 10,0-1-5 5,0-9 2-14,0-1-4 13,3-10 2-14,7 1 0 21,3-7 8-20,2 3 7-1,11 1-3 2,4-2-9 8,11-2-3 2,8-2 4 9,8 0 5-21,11 0-2 0,7 0 9 12,6 0 1-12,11 0-8 30,-3 0 4-30,1 0-2 0,3 0-6 0,-7 0-9 27,2 0 3-26,-4 0-6 0,0-2 9 0,0-2-7 26,-4 1 2-26,-3 0 2-1,-3 3-3 11,-3 0-2-10,1 0-3 12,-1 0-2-12,-1 0-1 11,-2 0 2-12,2 0-3 12,-7 0 0 8,1 0-1-20,-3 10 1 0,-4-8-3 12,-1 3 4-10,1-5-2 41,1 0 0-43,-2 0 0 0,5 0 1 0,-2 0-1 0,1 0 1 3,-2 0 0 37,6-11 0-40,-2 0-1 0,-4-4 1 0,-2 7-1 0,-8-3 1 11,-11 3 1-11,-1 3-1 12,-9 1 0-10,2 1 1 47,-6 3-1-48,5 0-1-1,2 0 0 0,-3 0 1 0,-1 0-1 0,-3 0-1 3,-9 0 3 9,-1 0-2 19,-8 0 2-31,-2 0-2 0,-3 0 1 0,0 0-3 3,0 0 0 9,0 0-1-2,0 0 0-8,0 0 1 27,0 0 1-29,0 0-1 0,0 0 0 0,0 0 0 19,0 0-1-19,0 0 0 20,0 0 0-20,0-17-5 0,-5-8 3 12,-8-7 2-11,3 0 1 10,7-3 0 10,0 3 0-20,3 0-1-1,-1 8-1 12,-4 3 0-11,1 7-1 11,1 11 2 10,2 3-2-21,-2 0 1-1,-4 0-2 1,-6 0-1 13,-5 0 0-14,-8 20 5 11,-3 5 3 1,-3 7 1-11,0-7 2 22,5-1-3-23,4-4 1 0,8-5-1 11,6-7 0-8,7-4 0 7,2-4-1 15,0 0 1-25,0 0 0 2,0 0 0-2,0-15-5 10,26-19-4 1,7-13-1-9,0-1-1 16,-2 8 2-18,-2 12 0 12,-12 15 7-10,-5 6 2 10,-1 5 1-11,-3 2-1 12,2 0 5-12,6 0-4 21,2 5 3-21,4 24-2-1,4 10 3 15,-1 0-2-14,-2-5 1 12,-5-8 0-12,-5-11-4 11,-11-2 0-1,1-11 0-10,-3-2-2 26,0 0-19-27,0 0-83 1,-18-2-77 1,-19-21-77 11,17 11-12-13,-2 10-395 13</inkml:trace>
    </iact:actionData>
  </iact:action>
  <iact:action type="add" startTime="53736">
    <iact:property name="dataType"/>
    <iact:actionData xml:id="d30">
      <inkml:trace xmlns:inkml="http://www.w3.org/2003/InkML" xml:id="stk30" contextRef="#ctx0" brushRef="#br1">12701 15515 185 0,'0'0'303'3,"0"0"-36"11,0 0-68-14,0 0-58 11,0 0-30 8,0 0-26-19,0 0-10 0,0-5-29 11,0-4-21 10,0-8-15-21,5-6 1 0,10-8-5 9,3-2 0 15,1 5-1-24,-2 7-5 0,2 11 1 10,-7 7 2-8,4 3 4 10,-3 0 1-12,-2 0 14 20,2 13 0-20,-1 17-9 18,-1-3-3-16,2 5 1-2,-1 5-3 9,4-10-1 4,0 0-2-13,0 0-5 19,1-14-1-19,-7-1-7 10,11-12-13-8,-5 0-14 19,0-5-27-21,-5-30-44 0,-11 13-82 12,0 2-284-9</inkml:trace>
    </iact:actionData>
  </iact:action>
  <iact:action type="add" startTime="58083">
    <iact:property name="dataType"/>
    <iact:actionData xml:id="d31">
      <inkml:trace xmlns:inkml="http://www.w3.org/2003/InkML" xml:id="stk31" contextRef="#ctx0" brushRef="#br1">2404 18760 413 0,'0'0'203'2,"0"0"-63"11,0 0-12-12,0 0-6 16,0 0-37-16,0 0 21 0,90 0-18 12,-57 0 1 4,8 0-21-16,11 0-3-1,3 0-11 33,14 0-3-32,13 0 0-1,10 0-10 0,13 0-15 15,6 0 4-13,18 0-6 12,8 0-6-12,8-7 1-2,2-5-2 15,14 4-3-13,-7 3-2 13,-3-7-3-14,2 5-5 15,-12 6 2-14,-2-3-2 0,-14 4-1 11,-11 0-3 3,-11-2-2-15,-6 2 2-1,0-6 0 16,8 1 0-15,-2-4 0 15,5 4-1-15,-3 5 1 14,-12-5 0-14,-4-2 2 16,-5 7-2-17,-1-6 1 1,-2 2-1 13,3 4 2-12,0-4-2 13,2 4 0-14,-6 0 4 14,1 0-4-13,-10-6 1 14,-2 1 0-14,-12-1 1-1,-2-1-2 12,-3 0 0-12,-5 2 0 15,3 5 0-15,-3 0 2 14,-2 0-1-14,7 0-1 16,-4 0 1-16,8 0 1 0,11 0-2 12,4 0 0-10,9 0-1 12,-4 12 0-14,4-5-1 15,-6 4-1-15,-7-5 2 14,-12 2 0-14,-6-8 1 14,-5 0-1-13,-4 0 1-1,4 0-1 14,-4 0 1-15,-3 0 0 15,-10 0 0-14,-8 0 1 16,-6 0-1-16,-3 0 1 13,-6 0-1-13,-1 0 0 15,0 0-2-15,-3 0 0 0,0 0-2 34,0 0 0-34,0 6-7-1,-43 8 11 0,-18 9 0 12,-27 3 1-10,-24-7 1 13,-32 7 3-14,-41-9-1 16,-28 2 0-16,-18-6-1-1,-12 0-3 16,1-8 0-15,10-5 2 13,11 4 7-13,16-4 1 15,12 0-3-15,12 0 5 15,8 0-2-15,8 0 3-1,-8 0-6 15,5 10 1-14,0-5-3 15,3 1-3-15,7 3 0 14,-6 1 0-14,-7-3 5 16,-6-2 0-16,0-2 3-1,12 8 8 16,7-5-8-15,15 4 3 31,9-7-13-31,23 4 0-1,15-7 0 0,15 0 0 15,14 0 0-13,13 0 0-2,14 0 0 16,14-15 0-15,5 10 0 14,11-7-41-14,3 7-48 19,3 5-79-19,4 0-131 0,0 2-247 9</inkml:trace>
    </iact:actionData>
  </iact:action>
  <iact:action type="add" startTime="60816">
    <iact:property name="dataType"/>
    <iact:actionData xml:id="d32">
      <inkml:trace xmlns:inkml="http://www.w3.org/2003/InkML" xml:id="stk32" contextRef="#ctx0" brushRef="#br1">19927 18871 478 0,'0'0'247'2,"0"0"-125"-2,0 0-8 44,0 0-23-44,0 0-9 0,0 0-12 0,36 0 27 0,-15 0 1 0,3 0-12 10,11 0 3 11,7 0-3-21,18 0-23 1,19 0-6 11,7-6-12-12,9 0-6 31,5-5-3-31,2 7-7 0,10 0-2 0,4-1-5 14,14 5-3-11,6 0-4 8,12 0 3 7,1 0-1-16,4 0-17-2,-1 0 0 12,-3 5 0-11,-13-5 0 35,-2 4 0-36,-10 6 0 0,-16-5 0 0,5 7 0 0,-2 1 0 32,7 2 0-32,1 2 0 0,8-7 0 1,-1 5 0 10,0-10 0-10,2 4 0 9,-2 2 0 9,-6-5 0-19,-9 5 0 1,3-4 0 20,-4-7 0-20,8 0 0-1,2 0 0 11,10 0 0-7,-2-7 0 6,-1-4 0 2,-6 5 0 6,-12 6 0-17,-12 0 0-1,-9 0 0 12,-5 0 0-10,-2 0 0 16,7 0 0-18,-2 0 0 10,14-8 0-8,0 3 0 16,-6-2 0-18,3-3 0 2,-7 0 0 9,-10 0 0 8,-9-2 0-19,-18 4 0 2,-12-9 0 10,-8 12 0 4,-5-4 0-15,-5 3 0 0,-7 6 0 10,-3-5 0 7,-6-1 0-16,1 2 0-1,-6 4 0 2,-2 0 0 6,0 0 0 13,0 0 0-22,0 0 0 0,-14 0 0 9,-38 0 0 9,-32 0 0-18,-32 0 0 4,-21 0 0 6,-25 0 0 7,-3 0 0-17,-15 0 0 13,-11 0 0-12,-16 0 0 16,-17 0 0-16,-5 0 0 0,-7 0 0 9,1 0 0 9,8 0 0-19,9-4 0 0,9-1 0 12,14-10 0 8,9 4 0-20,17-1 0 0,5-2 0 19,-1 4 0-18,1-5 0 0,-13-2 0 11,0 4 0-9,9 1 0 10,-2 4 0-11,8 8 0 10,5 0 0-10,7 0 0 10,16 0 0 1,10 0 0-12,11 0 0 23,5 0 0-24,8 0 0 0,0 0 0 2,6 0 0 11,3 0 0-2,2 0 0-9,8 0 0 10,0 0 0-11,7 0 0 11,2 0 0-10,3 0 0 19,0 0 0-21,1 0 0 2,0 0 0 10,0 0 0-10,7-4 0 11,-2 4 0-3,2 0 0-8,2 0 0 17,2 0 0-19,13 0 0 4,3 0 0 18,5 0 0-22,13 0 0 1,2 4 0 19,8-4 0-20,9 0 0 1,1 0 0 9,3 0 0 10,0 0 0-18,0 0 0-2,0 0 0 17,0 0 0-17,20 0 0 9,47 0 0-8,30 0 0 15,28 0 0-16,20-4 0 18,4 4 0-13,-3 0 0-4,-1 0 0 8,2 24 0-7,11 1 0 12,20 0 0-12,22-6 0 11,15-13 0-2,14 0 0-9,-13-6 0 20,-27 0 0-22,-22 0 0 0,-22 0 0 16,-7 0 0-15,1 0 0 12,-1 0 0-13,-5 0 0 13,3 5 0-12,9-1 0 19,3-2 0-20,6-2 0 1,-6 2 0 12,-11-2 0-11,-9 0 0 9,-12 0 0-2,1 0 0-7,-10 0 0 18,4 0 0-20,0 6 0 4,1-6 0 9,-3 0 0-11,4 0 0 10,-6 0 0-8,3 0 0 7,-3 0 0-8,-2 0 0 8,-1 0 0-8,0-10 0 10,-8 6 0 0,-6-1 0-13,-13-1 0 22,-9 0 0-21,-4-1 0 0,4 7 0 12,0 0 0-13,0 0 0 14,7 0 0-12,-1 0 0 9,6 0 0-11,-6 0 0 21,-3 0 0-19,2 0 0-2,-7 0 0 12,-9 0 0-3,-8 0 0-6,-1 0 0 16,-3 0 0-19,3 0 0 1,-9 0 0 9,-2-7 0 12,-8-3 0-21,-8-5 0-1,-7 10 0 10,-2-1 0 5,-5 0 0-14,-5 6 0 1,-2 0 0 9,0 0 0 9,0 0 0-20,-21 0 0 0,-57-5 0 12,-34 5 0-11,-40 0 0 12,-9 0 0 9,-20 0 0-22,-16 11 0 0,-31 8 0 16,-37 5 0-15,-39-11 0 11,-37-13 0-10,-1 0 0 2,11 0 0 8,30-20 0-11,37 1 0 12,31 8 0 3,24-1 0-15,12 12 0 0,-5 0-78 12,5 0-46-11,158 0-118 8,4 6-137-6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05:01.258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</inkml:definitions>
  <iact:action type="add" startTime="6063">
    <iact:property name="dataType"/>
    <iact:actionData xml:id="d0">
      <inkml:trace xmlns:inkml="http://www.w3.org/2003/InkML" xml:id="stk0" contextRef="#ctx0" brushRef="#br0">16363 14717 116 0,'0'0'25'16,"0"0"-25"-15,0 0-55 9,0 0 55 11,0 0 0-20,0 0-10-1,0 0 9 11,-219-188 1-10,206 185-15 20,3 3-45-21</inkml:trace>
    </iact:actionData>
  </iact:action>
  <iact:action type="add" startTime="6966">
    <iact:property name="dataType"/>
    <iact:actionData xml:id="d1">
      <inkml:trace xmlns:inkml="http://www.w3.org/2003/InkML" xml:id="stk1" contextRef="#ctx0" brushRef="#br0">15396 13503 470 0,'0'0'216'1,"0"0"-118"0,0 0-3 15,0 0 28-16,0 0-46 10,0 0 26 8,0 0-29-17,-391 11-9 16,237 14 2-17,-27 7-16 0,-11 5-10 11,-15-2-5 10,-5-1-10-21,-4 3-8 0,-1-6-2 18,8-4 1-18,-4-1-1 10,-1-8 5-9,-10-8-4 17,-15-1 36-17,-13-6-11 8,-2-3-27-7,-2 0-7 10,15 0 0-11,19 0-4 16,22 0-2-16,25 0 0 18,34 0-1-19,36 0 0 4,26 0-1 5,34 0 6-7,25 5-6 10,11-2 2 7,9 3 0-18,0 5 4-1,0 15 4 11,0 12 23 3,12 10-15-12,4 5-14 19,-3-1-3-21,-10 1 0 0,-3 0-1 2,0 4 0 11,0 4-1-2,-6 9 0-9,-11 15 0 15,1 21 1-16,8 29 1 1,3 22 0 9,5 16 0 7,0-10 0-16,-5-8 0-2,0-5-1 16,-6-11 1-15,1-2-2 7,2 0 3 14,0 13-2-21,7 6 2-1,1-1-2 8,0 3 1 12,0 0 2-20,0-10 3 1,0 4-1 9,0-8-1 8,0-8 0-16,0-17-2-2,0-16 0 10,0-10 0 8,0-6-2-17,-3-13 1-1,-7-4-1 12,0-9 0 9,7-15 0-20,1-11 0-1,2-3 2 2,0-12-1 11,0 5 0 5,0-6 1-17,0 4 0-1,0 3-1 11,0 2 1 9,0 2-1-20,0 7-1 0,2 0-1 11,1-6 1 6,1-6 0-16,2-5 1-1,-5 5 0 10,8-8 0 12,-5 5 3-22,11 9 3 0,-4 0-3 18,2-1-4-18,0-10 2 0,-1-8 0 10,17-7-1 2,15-5 4 5,24 0 3-15,20-5-6-2,14-15-1 18,14 0-1-17,8 10 2-1,8 3 1 11,4 2 1 2,12 5 4-13,1 0 0 21,15 0 9-21,7 0-3 1,5 0-1 10,-1 12 1 6,3-2-4-16,4 10-8 0,5-5-2 20,7 2 0-20,3-4 0-1,0-7 0 11,-6-1 0-3,4-5 0 10,-8 0 0-15,-6 0 0-2,0-11 0 9,-4 3 0-10,-9-4 0 24,5 12 0-23,-2-5 0-1,-3 5 0 10,9 0 0 2,-3 0 0-11,-1-5 0 14,12 1 0-14,7 1 0 19,4 0 0-20,7-2 0 1,6 5 0 8,1-5 0 10,-1 5 0-19,-2-7 0 2,3 2 0 10,-3-3 0 7,8-4 0-19,-1-1 0 0,-1 7 0 10,2 0 0 8,2 6 0-16,-5 0 0-2,10 0 0 21,-9 0 0-19,-6 0 0-2,3 0 0 11,-8 0 0 0,2-5 0-9,14-5 0 18,-4-7 0-20,4 4 0 0,-8-4 0 10,-3 10 0-5,-13 0 0 6,6 7 0-8,-7 0 0 9,-4 0 0-10,-7 0 0 10,1 0 0-10,0 0 0 20,9 0 0-22,4 0 0 3,1 14 0 6,3 3 0 2,2-4 0-10,-2 4 0 18,4-7 0-18,-5 1 0 11,1 0 0-11,1-3 0 11,-4 9 0-12,6-9 0 20,-1 9 0-20,15-2 0 12,8 2 0-11,5-3 0 19,14 3 0-20,1 1 0 1,0 3 0 10,-12-2 0 9,-11-2 0-19,-18-3 0-1,-11-3 0 10,-6-5 0-7,-4 2 0 27,46-8 0-30,-9 0 0 0,-7 0 0 11,-4 0 0 10,-57 0 0-18,-5 0 0-3,-13-8 0 2,-3-3 0 8,-15-6 0 2,-6 4 0-11,-12-2 0 20,-2 4 0-21,-9 0 0 1,-1 1 0 10,4 1 0 3,-1 0 0-13,6 3 0 2,-3 0 0 11,4 6 0-12,3 0 0 11,2 0 0-12,3 0 0 16,1 6 0-15,-10 13 0 10,0-10 0-11,-16 2 0 9,-6-5 0 13,-5-6 0-22,2 0 0 0,4 0 0 0,5 0 0 7,5-21 0 14,3 4 0-22,-3 4 0 0,3-4 0 10,3 10 0 3,-10-5 0-12,-3 3 0 19,-6 3 0-18,-2 1 0 0,-5 0 0 9,0-2 0-7,-8 7 0 7,2-8 0-9,-7 8 0 10,-2-5 0 8,-8 0 0-19,-11-2-3-1,-3 7 1 3,-4 0-5 9,-3-5 4 0,6 2-5-12,-1 1 2 14,7-1-2-13,-5 3-1 26,2-6 6-27,-1 6 0 0,1 0-2 3,3-6-4 19,1 6-1-22,-10-5 6 0,0-1 2 10,-1 2 1 3,-3 4 1-11,1-5-2 12,1 5 1-14,-6-4 1 26,1-4-1-25,-1 3 0 1,2-3-4-1,4 3-2 19,-1-9-2-20,3 2-5 0,-3 7 5 12,9-7 0 8,-1 4 6-20,5 3 2 12,-5-10 0-10,-8 10-3 13,3-12 0-14,3 9-1 14,0-9 0-14,2 3-9 16,5-6 5-17,-1 3 5 4,-7 4-3 9,-8 1 4-12,-4 7-2 18,-7-4 3-19,1 3-1 12,-2 1-1-11,3-7-14 13,-3 4 3-13,5 1 5 16,-4-3 2-17,-2 10 6 2,-1 0 1 13,-3 0 1 2,0 0 1-16,4-7-1-1,11 6 1 16,2-5-2-16,11-5 0 17,5-3 0-17,-5-4 0 3,-5 7 1 12,-10 3-1-13,-6 2 0 12,-7 0-1-14,0 5-1 15,0 1-5-14,0 0-17 15,0 0-10-16,0-7 11 17,0-3 7-17,0-10 7 15,0-12 8-15,0-12 2 17,0-10 0-16,0-6 1 0,0-6-1 13,0-4 0-14,0 2 1 18,0 12-1-18,0 0 1 15,0 5-1-14,0 1 0 14,0-1 0-13,0 0 1-1,0 3-1 15,0-1 0-16,0-8 1 17,0 0-2-17,0-13 1 16,0 9 0-16,-9-7 0 18,-9-2 0-18,-6 5 0 1,10 0 0 31,-2 7 0-32,3-4 0 1,7 6 1-1,-1-6-2 15,5-1 2-15,-3 1 0 15,-3-2-1-14,-2-6 0 16,6-9-1-17,-5-7 1 1,5-5 0 13,1-10 1-12,0 3 0 14,-6 10-1-16,8 7 0 16,-5 14-2-15,-4 11 3 16,0 1-1-16,-5 11 0 0,-1 2 0 12,2 3-2 4,-2-1 2-16,3-2 0-1,6-8 0 14,2-6 0-13,1-6 0 16,0-3 0-17,1-3 2 3,3-1-3 11,0-10 1-12,0-8 0 13,0-6 0 0,0 0 0-13,7 1-1-2,2 1 1 16,1 2 2-16,0 7-2 17,-6 9 0-17,8 15 0 17,-8 15 0-17,3 8 1 16,-4 5-1-15,-1-7 0-1,-2-5-1 16,0-3 1-16,0-2 0 16,0 1 1-15,-5 11-2 15,-2 9-1-16,3 13 2 3,-1 5 0 11,1 6 0-13,-3 2-1 14,-9-7 1-15,-6-2-3 17,-7-3 3-17,2-5 0 3,-4 3 1 10,5 1 0-9,-3-2 1 10,5 7-1-14,-3-1-1 15,-6-1 0-14,0 1 2 15,-11-2-2-16,-9 1 4 15,-11 3 0-14,-13 5 2 17,-7 2 1-18,-16-4 3 3,-13 4 6 26,-15-9 0-29,-33-8-4 0,-13-2 6 0,-14-6 2 18,-13 0-1-17,-7-7-5 15,2 2 1-16,-10 1-1 12,8 2-4-10,-1 4 7 19,5 4-2-21,14 1 7 0,6 6-5 12,-8 7 3-10,-8 0-10 14,-8 5 5-16,-13 0-1 9,1 0-5 10,2 0 0-17,5 13 0-2,5 5-2 18,10-5-5-16,13 0 5-2,1-11-2 9,3-2 4 11,-6 0 1-18,-10 0 0-2,-14-9-10 8,-13-10 0 14,-14-7 0-22,-10-2 0 2,5-3 0 7,0 6 0-5,10-1 0 7,16 10 0-6,8 1 0 5,9 6 0 9,3 5 0-18,-8 4 0-1,4 0 0 15,-12 0 0-14,-5 19 0 9,4 6 0-8,-8 4 0 15,-4 3 0-17,11-8 0 11,5-1 0 8,25-9 0-18,8-6 0-1,17-8 0 4,18 0 0 6,6 0 0 9,9 0 0-19,9 0 0 18,-2 0 0-18,15 0 0 0,3-3 0 9,0 1 0 10,-1 2 0-19,0 0 0 3,3-3 0 7,-1-4 0 5,9 2 0-13,-5-3 0-1,2-1 0 9,3 1 0 8,-2 3 0-18,-2 3 0 3,-1 2 0 15,6 0 0-18,-5 0 0 11,8 2 0-11,-5 9 0 19,9 0 0-18,-3 2 0 9,3 2 0-8,0 8 0 18,-3-1 0-20,-6 3 0 0,5-5 0 11,5 1 0-7,-2-6 0 14,12 0 0-18,4-8 0 14,-1-4 0-13,12-3 0 7,1 0 0-3,4 0 0 15,-5-3 0-20,-7-10 0 0,-6-1 0 10,-13 0 0 10,-2 8 0-20,-2-1 0 1,1 7 0 8,-10 0 0 4,-4 0 0-12,1 0 0 18,3 0 0-19,5 0 0 14,8 0 0-14,-5 7 0 12,-7-1 0-11,-5 0 0 16,-12-1 0-17,1 1 0 21,-11 0 0-20,-3-1 0-1,-6 3 0 11,-9 0 0-8,4 4 0 8,5 0 0-9,10 1 0 18,6 1 0-20,5 1 0 4,8-1 0 8,11 3 0-10,13 5 0 10,19 1 0-3,12-2 0-6,11 5 0 9,8 2 0-10,5 0 0 23,7 0 0-24,1-6 0-1,3-1 0 3,1-11 0 18,-4-1 0-21,-4-1 0 4,-9-1 0 5,-3-2 0 4,-4 0 0-12,-5 5 0 15,2 0 0-15,-1 4 0 4,4 3 0 6,-1-4 0-10,8-3 0 13,0-5 0 5,6-3 0-18,3-2 0-1,4 0 0 11,4 0 0-9,1 0 0 19,3 0 0-21,1 0 0 0,-3 0 0 13,6 12 0-10,4 8 0 8,0 13 0 2,0 11 0-12,42 8-60 17,17 4-146-18,-28-36-137 1,-1-6-822 9</inkml:trace>
    </iact:actionData>
  </iact:action>
  <iact:action type="add" startTime="13735">
    <iact:property name="dataType"/>
    <iact:actionData xml:id="d2">
      <inkml:trace xmlns:inkml="http://www.w3.org/2003/InkML" xml:id="stk2" contextRef="#ctx0" brushRef="#br1">12581 13930 717 0,'0'0'153'4,"0"0"-34"-3,0 0-10-1,0 0-30 10,0 0-37 3,0 0-21-12,0 0-9 10,-1463 1517-1 7,1292-1348 4-17,38-37 10 0,40-43 7 17,41-40 4-17,49-49-13 1,23-13-19 11,112-86-4-11,89-51-6 10,86-45 6-2,61-45 8-8,21-24 12 21,-20-9 12-22,-66 31 7-1,-75 52-16 12,-72 67 17-11,-67 58 5 10,-50 49-13-5,-39 23 12 5,-63 97 12-9,-77 65 8 12,-57 76-51-13,-48 49-6 11,-25 26-7-9,-15 12 7 10,12-19-2-12,30-30-5 28,45-41-3-29,58-66-1 0,59-71 3 0,68-75 1 16,62-49 0-16,136-105-2 14,115-64-17-14,105-60 19 19,50-35 4-19,-6-15-4 4,-70 15-2 8,-102 55-2 2,-130 78 3-14,-81 84 1 19,-66 66 7-18,-73 98-1-1,-96 85 15 13,-79 66 6-12,-49 32-23 18,-9 15 1-19,-2-4-3 1,20-29 2 12,47-43-3-2,54-57 6-10,70-69-7 11,73-62-5 4,65-40 4-15,143-105 1 0,107-67-9 14,117-64 9 5,77-43 2-17,21-36-2-3,-45-20-8 1,-99 29 5 11,-122 69 0-11,-107 91 3 13,-75 104 0-10,-48 63 0 7,-121 128 3-10,-91 81 0 12,-88 81 3 7,-33 40-4-20,-17 8 3 0,36-25-3 25,44-45-2-24,55-62 2-1,70-76 7 1,71-69-9 25,84-74 5-26,135-61-5 0,152-92-10 6,149-64-2 5,93-46 10 14,49-67-4-24,-22-52 6-1,-68-37 0 0,-110 21-8 4,-117 77-11 23,-110 116 4-26,-97 135 9-1,-54 96 6 11,-128 142 1-7,-89 103 25 6,-83 68-19-8,-80 45 4 10,-45 19 11 6,-13-19-13-17,17-15-2-1,70-60-4 14,86-73-2-13,96-84 9 10,97-87-9-7,105-65 3 8,192-111-4-11,156-70-1 20,135-90-5-21,61-65 6 0,13-53 1 12,-40-41-1-7,-100 23-16 7,-125 81-16-8,-139 119 10 8,-114 115 5 9,-72 92 17-21,-90 122 3 0,-110 80 5 13,-75 77-8-12,-47 41 4 12,-19 18 13-13,4 1-2 12,22-30-5 1,37-44-3-12,54-69 2 5,84-78-9 4,76-62-1-8,70-56-1 11,156-98 1 5,108-72-6-18,114-75 6 0,83-68-3 17,37-54 1-17,-1-41-7 4,-68 6-2 8,-126 81-9 2,-124 101 0-12,-114 134-10 9,-78 118 24-11,-136 146 7 21,-100 99 6-20,-100 73 0-1,-48 25 16 12,1-13-10-1,23-25-3-9,63-54-4 16,76-71 2-18,90-81 11 3,82-86-6 6,80-45-3-3,166-111-6 6,128-80-3 7,134-83-2-18,87-68-5-1,19-48 0 8,-36-18 3 15,-104 39-7-22,-149 102-22 0,-120 116-3-1,-141 151 25 11,-98 126 11 2,-148 152 4-12,-124 108 10 15,-78 49 2-16,-29-14 5 12,6-38 5-10,52-60-24 19,73-86 2-21,103-82 10 0,105-78 6 12,130-77 1 3,140-77-17-14,181-103 0 11,145-84-4-12,75-64-4 21,3-43-6-21,-63 6 0 1,-97 47-15 14,-126 86-18-14,-109 102 0 15,-101 113 30-16,-81 79 13 15,-147 144 1-13,-84 88 12 16,-78 57-6-18,-23-1 13 0,7-33-7 14,13-44 2-13,61-57-13 15,74-65 6-16,89-64 9 16,84-61-3-15,67-32-3 15,141-89 2-16,103-74-5 2,78-50-7 30,19-51 2-31,-7-17-2-1,-58 23-2 0,-73 45-10 15,-82 75 0-13,-81 88-2 14,-70 56 11-16,-39 88 2 2,-76 58 0 11,-49 45 1 5,-24 8-1-18,-25 8 2 0,-3 0-1 17,11 4 4-16,27-12-2 14,51-25-3-14,50-37-2 3,45-49 2 10,32-26 0-14,49-23-2 17,61-26 0-16,37-13-77 14,17-22-37-15,1-51-67 15,-101 23-55-14,-8-2-117 15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08:26.1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4105">
    <iact:property name="dataType"/>
    <iact:actionData xml:id="d0">
      <inkml:trace xmlns:inkml="http://www.w3.org/2003/InkML" xml:id="stk0" contextRef="#ctx0" brushRef="#br0">579 2574 883 0,'0'0'238'17,"0"0"-109"-17,0 0-6 5,0 0-50 2,0 0-19 1,0 0 13-1,-6 9 6 1,6-9-4 0,0 0-9 0,35 0 0-2,21-9-6 1,15-11-5 1,8-2 1 0,12 0-14-2,13-2-7 2,12 3-29 0,15 4 0 1,9-3 0-3,17 3 0 2,1 3 0 0,6 1 0 0,7 4 0-2,6 0 0 2,4-3 0 0,-2 1 0 0,-6 5 0-2,-14 4 0 3,-3 2 0-2,3 0 0 2,-5 0 0-4,-2 17 0 3,1 0 0 0,-6-3 0 0,2-5 0-2,-7-7 0 2,-3-2 0 0,-10 0 0 0,8 3 0-2,-8 9 0 2,-2-2 0 0,-9 7 0 0,-10 0 0-2,-12-5 0 2,-8-1 0 0,5-5 0 0,-1-6 0-2,8 1 0 2,5-1 0 0,0 0 0 1,-8 0 0-4,0 3 0 3,0 4 0 0,0-5 0 0,0 1 0-2,0-3 0 2,1 0 0 0,2 2 0 0,4-2 0-2,6 0 0 4,28 0 0 0,5 0 0-2,4 3 0-2,-2 9 0 2,-28 2 0 0,-1 3 0 0,-4-6 0-2,-8-4 0 2,-1 0 0 0,4-4 0 0,3-3 0-2,5 0 0 2,-2 0 0 0,-3 0 0 1,8 0 0-4,-3 0 0 3,10 0 0 0,3 0 0 0,9 0 0-2,7 0 0 2,-1 0 0 0,-2 0 0 0,-3 0 0-1,-8 0 0-1,1 0 0 4,-1 0 0-3,-7 0 0-1,-1 0 0 2,-9 0 0 0,-3 0 0 0,-8 0 0-2,-5-6 0 2,-4-3 0 0,-6 1 0 0,0-1 0-2,0-1 0 2,4-5 0 0,2 4 0 0,7-6 0-2,4 4 0 2,0-2 0 0,5-5 0 0,-7 7 0-1,-2-4 0 0,-6 3 0 1,-9 1 0 0,-1 8 0-2,-5 3 0 2,0 2 0 0,1 0 0-2,-7 0 0 2,2 0 0 2,-1 0 0-4,-7 0 0 2,-2 6 0-2,3-1 0 4,-9 4 0-4,-4-5 0 2,-1 0 0-2,-9-4 0 2,-3 0 0 0,2 0 0 0,2-4 0-2,2-9 0 2,-5 0 0 1,-1-2 0-2,-10 7 0 1,4-1 0-2,-2 3 0 2,-1 1 0 0,3 0 0-2,-2-2 0 1,3 4 0 2,3-4 0-1,0-1 0-2,1-1 0 2,-7-2 0 0,9 5 0 0,-10 6 0-2,-3 0 0 2,-9 0 0 0,-11 0 0 0,-10 14 0-2,0 45-82 1,-54 31-146 3,24-40-97-4,5 7-109 1</inkml:trace>
    </iact:actionData>
  </iact:action>
  <iact:action type="add" startTime="6161">
    <iact:property name="dataType"/>
    <iact:actionData xml:id="d1">
      <inkml:trace xmlns:inkml="http://www.w3.org/2003/InkML" xml:id="stk1" contextRef="#ctx0" brushRef="#br0">5267 5338 238 0,'0'0'383'7,"0"0"-200"2,0 0-66-2,0 0-13-1,0 0-17 4,0 0-9-3,4-7-26 0,0 7 29-1,-1 0 4 4,-3 0-15-3,2 0-9 0,1 7-14-1,5 17-21 2,-5 1 6 0,-1 2-8 0,0 5-11 0,7-4 7-1,-7-1-10 0,-2-4-6 1,2-9 0-2,3-7 1 2,-5-7 1 0,0 0 10 0,3 0 4 0,-3 0-4-2,0 2-1 3,3-2 2-1,-3 0 3 0,5 0-5-3,16 0 1 3,3 0 13 0,11 0-25 0,6 0 4-1,2 0 0 0,7 0 5 2,9 0-1 0,2-9-1-4,7-1 1 3,0-5 0 0,6 10 3 0,6-3-3-2,4 4 2 2,0-1 2 0,3 2-3 0,0 0-10-2,7-2-3 2,-6-1 0 0,-3 0 0 0,0-2 0-2,8 5 0 2,-3-3 0 0,0 4 0 0,1 2 0-2,-6 0 0 2,-1 0 0 0,-2 0 0 0,-6 0 0-1,4 0 0 0,-3 0 0 1,-6 0 0 0,3 0 0-2,-10 0 0 4,5 0 0-4,1 0 0 2,1 0 0-2,3 0 0 2,3 0 0 0,-3 0 0-2,-5 0 0 2,-1 0 0 0,-1 0 0 0,-3 0 0-2,0 0 0 2,-1 0 0 0,5 0 0 0,-7 5 0-2,3 1 0 4,-3 0 0-4,6-4 0 2,-9 1 0-2,5-3 0 2,0 0 0 0,-1 0 0 0,11 0 0-2,-1 0 0 2,-4 3 0 0,-4-1 0 0,1 5 0 0,-5-5 0-2,-2 6 0 2,8-1 0 0,-5-2 0 0,-1 3 0-2,-4-4 0 2,-4 0 0 0,1 3 0 0,-10-2 0-2,2 4 0 2,-3-4 0 0,-4 0 0 1,-5 1 0-4,-5-6 0 3,-1 4 0 0,1-2 0 0,-4 1 0-2,5-3 0 3,2 2 0-2,-1-2 0 3,1 0 0-6,-2 4 0 4,-2-2 0 0,1 4 0 0,1-1 0-2,-2 1 0 3,2 1 0-2,-4-7 0 1,-6 0 0-1,1 0 0 0,-4 0 0 1,-5 4 0 1,7-1 0-4,1 0 0 3,1 2 0 0,-4-1 0 0,0-4 0-2,-7 2 0 2,-6-2 0 1,-2 0 0-1,-1 0 0-3,3 0 0 3,-3 0 0 0,0 0 0 0,6 0 0-1,-3 0 0 0,-3 0 0 2,0 0 0-4,2 0 0 4,0 0 0-2,1-21 0 1,5-1 0-2,-6 0 0 2,5-3 0 0,-4 3 0 1,3 2 0-4,4 0 0 5,-6 6 0-4,5 6 0 2,-6-2 0-2,-3 10 0 4,0-4-60-4,0 4-94 2,0 0-99-1,0 0-105 1,-7 0-420-1</inkml:trace>
    </iact:actionData>
  </iact:action>
  <iact:action type="add" startTime="11159">
    <iact:property name="dataType"/>
    <iact:actionData xml:id="d2">
      <inkml:trace xmlns:inkml="http://www.w3.org/2003/InkML" xml:id="stk2" contextRef="#ctx0" brushRef="#br1">27969 1747 735 0,'0'0'295'7,"0"0"-118"1,0 0-33-1,0 0-51 1,0 0-36 0,0 0-6 1,44-31 8-5,-44 31 4 4,0 0-9 3,0 4-14-6,-40 23-4 2,-23 11 11 2,-23 11-10-3,-17 5-3 2,-7 5-9 1,-13 6-3-3,-2-1 1 4,-4 4 4-4,-3-7-14 5,3 4 2-6,8-8-15 3,10-1 0 0,13-6 0-3,6 0 0 3,11-4 0 0,2-4 0 1,8-2 0-2,7-6 0 1,3-1 0-1,4-6 0 0,4 2 0 0,5-4 0 3,3-5 0-4,10-1 0 1,6-4 0 1,9-7 0-2,8-1 0 3,4-6 0-3,5-1 0 0,3 0 0 2,0 0 0 0,0 0 0 0,0 0 0-2,0 0 0 2,0 0 0 2,0-8 0-2,13-32 0-4,29-21 0 7,13-14 0-6,9-6 0 3,-1-7 0-2,4 0 0 2,-6 13 0 0,-9 13 0 0,-21 19 0-2,-8 24 0 2,-17 10 0 0,-6 9 0 1,0 0 0-4,0 0 0 3,0 0 0 0,-16 14 0 0,-23 30 0-2,-9 13 0 2,-5 0 0 1,11 0 0-2,-4 0 0-1,5-3 0 2,2 3 0 0,9-10 0 0,11-6 0-2,7-16 0 2,12-15 0 0,0-10 0 2,0 0 0-6,3 0 0 4,42 0 0 0,22 3 0 0,14-1 0-2,5 2 0 2,-10-3 0 0,0 6 0 0,-4-4 0-2,-8-1 0 2,0-2 0 0,1 0 0-2,-4 0-195 4,-54 0-133-4,1 0-165 2</inkml:trace>
    </iact:actionData>
  </iact:action>
  <iact:action type="add" startTime="12284">
    <iact:property name="dataType"/>
    <iact:actionData xml:id="d3">
      <inkml:trace xmlns:inkml="http://www.w3.org/2003/InkML" xml:id="stk3" contextRef="#ctx0" brushRef="#br1">29127 859 800 0,'0'0'256'6,"0"0"-146"3,0 0-33-2,0 0-30 0,0 0-15 1,0 0 7-1,0 0-18 1,-358 149-10 0,273-106-8-2,12-6 0 3,17-7 0-2,17-2-1 2,18-5 17-4,14-5 12 4,7 3 20 0,0-2-9-2,48 6-3-1,16 2-21 4,15 7-10-4,7 7 4 2,-11 4 5 1,-9 7 24-3,-23-7-2 3,-23-1 7-2,-12-6-7 0,-8 6-20 0,-8 0-15 2,-41-4-4-2,-18-6-1 0,-7-15-2 1,3-11-2 1,8-8-13-3,13 0-30 0,11 0-58 3,22-22-46-2,17 5-71 2,0-1-66-5</inkml:trace>
    </iact:actionData>
  </iact:action>
  <iact:action type="add" startTime="12653">
    <iact:property name="dataType"/>
    <iact:actionData xml:id="d4">
      <inkml:trace xmlns:inkml="http://www.w3.org/2003/InkML" xml:id="stk4" contextRef="#ctx0" brushRef="#br1">29127 1792 641 0,'0'0'274'7,"0"0"-167"2,0 0-5-3,0 0-102-1,0 0-60 6,0 0-81-6,100 17-236 4</inkml:trace>
    </iact:actionData>
  </iact:action>
  <iact:action type="add" startTime="12789">
    <iact:property name="dataType"/>
    <iact:actionData xml:id="d5">
      <inkml:trace xmlns:inkml="http://www.w3.org/2003/InkML" xml:id="stk5" contextRef="#ctx0" brushRef="#br1">29274 1357 358 0,'0'0'235'8,"0"0"-32"-2,0 0-54 0,0 0-58 4,0 0-40-4,0 0-22 0,14-48-29 4,-11 48-29-4,4 4-126 0,-1 9-315 4</inkml:trace>
    </iact:actionData>
  </iact:action>
  <iact:action type="add" startTime="12999">
    <iact:property name="dataType"/>
    <iact:actionData xml:id="d6">
      <inkml:trace xmlns:inkml="http://www.w3.org/2003/InkML" xml:id="stk6" contextRef="#ctx0" brushRef="#br1">29881 1451 519 0,'0'0'243'4,"0"0"-155"4,0 0-35 0,0 0 0 0,0 0-12 0,0 0 33-2,-199 131-7 1,156-112-12 2,7 2-8-1,15-2 8-2,14-2-8 2,4 3 2 0,3-1-14 0,0-3-15-2,8 1-2 4,23-5-14-4,-2-9-4 0,3-3-2 4,0 0-4-4,0-12 1 2,-1-26 1 0,-8-11 0-2,-4-3 1 2,-8 3-1 0,-8 12 2 0,0 15 2-2,-3 19-1 1,0 3 1 4,0 0 1-5,0 0 1 0,0 34 14 4,0 22-2-4,-3 17-7-1,-7 4-1 4,1 7 15-1,1 2 5 0,-7 2-7-2,8 4-2 4,-6-5 7-2,-8-9-6-1,4-3-2 3,-9-13-11-6,-3-9-4 4,-6-11-1 1,0-17-2-1,-7-10-3-3,5-15-24 3,0-4-30 1,7-52-14-1,5-23-17-2,14-16-28 2,11 48-90 0,0 7-400-2</inkml:trace>
    </iact:actionData>
  </iact:action>
  <iact:action type="add" startTime="13569">
    <iact:property name="dataType"/>
    <iact:actionData xml:id="d7">
      <inkml:trace xmlns:inkml="http://www.w3.org/2003/InkML" xml:id="stk7" contextRef="#ctx0" brushRef="#br1">30142 1764 518 0,'0'0'246'6,"0"0"-71"0,0 0-66 2,0 0-45 0,0 0-2 0,0 0-8-2,23 6-25 4,-17-6-7-4,-2-20-8-1,4-14 14 5,0-2-2-4,4 2-7 2,7 6 0 0,1 8 3-1,0 4-4 0,6 4-5 1,5 12 3 0,5 0 4-2,0 0 0 2,-1 26-2 0,-2 9-17 0,-8 5-1-2,-6 2-3 6,-15-8-25-6,-4 0-58 1,0-4-76 0,-7-23-145 1,-10-4-505-2</inkml:trace>
    </iact:actionData>
  </iact:action>
  <iact:action type="add" startTime="14279">
    <iact:property name="dataType"/>
    <iact:actionData xml:id="d8">
      <inkml:trace xmlns:inkml="http://www.w3.org/2003/InkML" xml:id="stk8" contextRef="#ctx0" brushRef="#br1">29219 1607 577 0,'0'0'215'8,"0"0"-71"-1,0 0-61 0,0 0-17 2,0 0 6-2,0 0-11-2,0 0-2 3,11-2 0 0,-9 19-15 0,-2 7-31 1,0 8-5-4,0-2-8 3,0 2 0 0,0-10-10 0,0-8-14-2,0-5-20 2,0-9-19 0,0 0-44 0,0 0-56-1,0 0-222 0</inkml:trace>
    </iact:actionData>
  </iact:action>
  <iact:action type="add" startTime="31079">
    <iact:property name="dataType"/>
    <iact:actionData xml:id="d9">
      <inkml:trace xmlns:inkml="http://www.w3.org/2003/InkML" xml:id="stk9" contextRef="#ctx0" brushRef="#br2">29623 6356 327 0,'0'0'261'7,"0"0"-21"-1,0 0-54 3,0 0-61-2,0 0-34 0,46 8-4 1,-43-8-11 0,-3 0-11-3,0 0-18 5,0 0-3-4,0 0-3 3,-4 0-12-1,-38 0-4-3,-16 0 29 3,-17 0-14 0,-4 0-9 1,-13 0-8-3,0 0-1 3,-8-5-6 0,-9-2 7-1,1 6-3-2,-8-1 0 1,7-2-6 2,5 1-4-4,7-2 0 6,8 0-6-5,9-3 0 2,20-4-3-1,7 0-1-1,14 4 1 3,10-1-1-2,12 3 1 1,2 0-1-3,4 3 0 3,9-2-3 0,-3 0 0 0,5 2-2-2,0 3-3 2,0-5-1 0,0-7 3-2,2-5 1 4,32-5 5-4,6-6 0 2,7 9 0 0,-2-2 1-2,3 5 0 2,-4-1 0 0,4-3 0 0,0 3-1-2,-4-1 1 2,-13 9-1 0,-6 1 0 0,-12 3 1-2,-10 5-1 2,-3 0 1 0,0 0-1 0,0 0-3-2,0 0-7 2,-7 0-2 0,-34 15 12 0,-12 16 4-2,-17 9-3 2,-4-2 0 2,-6 5 1-4,9-6-1 0,13-4 0 2,6-4-1 0,16-4-1-2,11-5 1 5,12-7 4-6,10-7 1 3,3-5 9-2,0-1 6 2,0 7 9 0,16 7 3 0,18 9-12 0,6 2-19-2,-4 0 6 2,-5-1-6 2,-6-6-1-4,1-1-8 1,0-3-52 2,-2-2-63-3,8-7-86 0,-23-5-83 2,7 0-213 0</inkml:trace>
    </iact:actionData>
  </iact:action>
  <iact:action type="add" startTime="32495">
    <iact:property name="dataType"/>
    <iact:actionData xml:id="d10">
      <inkml:trace xmlns:inkml="http://www.w3.org/2003/InkML" xml:id="stk10" contextRef="#ctx0" brushRef="#br2">29804 5918 579 0,'0'0'171'8,"0"0"-52"0,0 0-12-2,0 0-26 2,0 0 15 0,0 0-15 0,0 0 14-2,9-119-40 2,-9 58-14 0,0-7-10 0,0-3-8 0,0 0-5-2,0 6 6 2,0 8-13 0,0 9 2-3,0 12-6 4,0 14-2-1,0 8 0 0,0 9 1-2,0 1-1 4,0 0 3-4,0 4 6 2,0 0 6 0,4 4 13-1,12 30-5 0,7 10-22 1,1 13 10 0,-3 11-7-2,0 2-4 2,2-2 4 0,-4-10-2 1,-2-16-3-3,3-11-2 1,-11-16 0 2,-2-10 0-2,-4-5-1-1,-3 0-1 2,5 0-1 0,5 0-2 0,0-17 3-2,6-27-1 2,-3-16 0 1,-6-13 1-2,2-6 0-1,-1-3 1 5,-2 1-2-6,-3 8 2 1,4 8-2 2,-2 15 1 0,2 19-16 1,0 14-53-2,2 17-60 0,0 0 13 1,-5 6-173 0,-1 22-351 0</inkml:trace>
    </iact:actionData>
  </iact:action>
  <iact:action type="add" startTime="33044">
    <iact:property name="dataType"/>
    <iact:actionData xml:id="d11">
      <inkml:trace xmlns:inkml="http://www.w3.org/2003/InkML" xml:id="stk11" contextRef="#ctx0" brushRef="#br2">30359 5661 637 0,'0'0'139'8,"0"0"-45"-2,0 0 16 1,0 0-18 1,0 0-29 0,0 0 3-2,-137 101-10 2,118-80 2 0,7 2-5 0,11-3 1-2,1 4-7 1,0-1-29 1,0-1-3 1,11-2-2-4,20-11-6 3,4-4-6 3,-3-5-1-5,-5 0 0-1,-5 0 0 5,-8-36-4-4,-4-9 4 3,-2-11-4-1,-8 2 1-3,0 12 1 4,0 9-16-1,0 7-42 0,0 12-50-1,0 3-70 1,0 11-108 0,0 0-382-1</inkml:trace>
    </iact:actionData>
  </iact:action>
  <iact:action type="add" startTime="33387">
    <iact:property name="dataType"/>
    <iact:actionData xml:id="d12">
      <inkml:trace xmlns:inkml="http://www.w3.org/2003/InkML" xml:id="stk12" contextRef="#ctx0" brushRef="#br2">30526 5962 476 0,'0'0'366'9,"0"0"-241"-3,0 0-44 3,0 0-6-3,0 0-11 1,0 0-6 1,31-210-2 1,-21 168-19-4,0 8-8 3,-3 6-6 0,6 6-13 0,2 2-6-2,2 6-4 3,2 4 0 1,5 10-14-4,0 0-54-1,0 0-49 6,-6 21-40-6,-11-4-124 3,-7 0-297 1</inkml:trace>
    </iact:actionData>
  </iact:action>
  <iact:action type="add" startTime="33629">
    <iact:property name="dataType"/>
    <iact:actionData xml:id="d13">
      <inkml:trace xmlns:inkml="http://www.w3.org/2003/InkML" xml:id="stk13" contextRef="#ctx0" brushRef="#br2">30780 5927 394 0,'0'0'265'8,"0"0"-143"-2,0 0-5 2,0 0-46-1,0 0-20-1,0 0 19 2,13-63-23 0,-9 25-3-2,6 1-17 2,0 0-6 0,3 6-11 0,2 3-6-2,-2 3-2 2,-6 10-1 0,6 5 2 1,-5 6-1-2,-6 4 1 0,3 0 12 1,-4 31 9-1,2 9-24-1,2-5 1 3,-3-8 4-2,1-13-1 2,-3-8 2-4,3-6-4 4,2 0-2 0,5 0-5-3,10-26-8 0,6-15 10 5,2-4 1-6,-8 4 2 3,-1 16 0 1,-9 14 1-3,0 11 3 2,-6 0 24 0,8 26 12-3,-3 25-40 3,-3 13-1 0,-4 3-2 0,-2-5 1-1,0-6 1 2,0-13 0-2,0-19-13 1,0-12-28-2,0-12-33 2,0 0-32 0,11-2-67 0,-7-22-185 0,7 3-187-2</inkml:trace>
    </iact:actionData>
  </iact:action>
  <iact:action type="add" startTime="34117">
    <iact:property name="dataType"/>
    <iact:actionData xml:id="d14">
      <inkml:trace xmlns:inkml="http://www.w3.org/2003/InkML" xml:id="stk14" contextRef="#ctx0" brushRef="#br2">31473 5693 487 0,'0'0'273'6,"0"0"-181"2,0 0 14-3,0 0-40 3,0 0-17 1,0 0-1-1,-186 45 4-2,161-28-8 4,15 3-6-5,0 3 3 1,10 2-10 5,0 2-16-6,0-4-9 3,28-6-6 0,12-12-9-2,2-5-4 2,-7 0-9 0,1-28 7 1,-12-6 1-4,-4 7 5 3,-7 7 6 0,-10 6 3 0,-2 11 0-1,-1 3 0 0,0 0 0 2,0 0 1-2,0 23 8 0,-4 13-5 0,-9 3-1 1,3 6-3 2,4-8-7-5,2-7-13 2,4-10-35 2,0-17-41-2,0-3-103-1,0 0-306 3</inkml:trace>
    </iact:actionData>
  </iact:action>
  <iact:action type="add" startTime="34509">
    <iact:property name="dataType"/>
    <iact:actionData xml:id="d15">
      <inkml:trace xmlns:inkml="http://www.w3.org/2003/InkML" xml:id="stk15" contextRef="#ctx0" brushRef="#br2">31765 4898 303 0,'0'0'233'3,"0"0"-37"5,0 0-30 0,0 0-63-1,0 0-36 0,0 0-33 2,24 81 11-4,-24-3 1 3,0 7-20 0,-8-1-11 1,-5 1-5-3,6-7-4 1,-3-7-6 2,7-7 0-2,0-13 0 0,3-6 0 0,0-12-5 2,0-3-17-1,0-5-20 0,0-8-20-3,0-12-53 3,0-5-139 0,0 0-156-1</inkml:trace>
    </iact:actionData>
  </iact:action>
  <iact:action type="add" startTime="34747">
    <iact:property name="dataType"/>
    <iact:actionData xml:id="d16">
      <inkml:trace xmlns:inkml="http://www.w3.org/2003/InkML" xml:id="stk16" contextRef="#ctx0" brushRef="#br2">31861 5708 484 0,'0'0'359'7,"0"0"-175"-1,0 0-67 1,0 0-62 0,0 0-35 2,0 0-20-2,0 0-15-1,38 142-38 2,-38-142-88 0,0 0-203 0</inkml:trace>
    </iact:actionData>
  </iact:action>
  <iact:action type="add" startTime="34912">
    <iact:property name="dataType"/>
    <iact:actionData xml:id="d17">
      <inkml:trace xmlns:inkml="http://www.w3.org/2003/InkML" xml:id="stk17" contextRef="#ctx0" brushRef="#br2">31963 5365 415 0,'0'0'262'7,"0"0"-101"-1,0 0-78 2,0 0-58 0,0 0-25-2,0 0-20 4,36-108-44-4,-36 108-91 1,0 0-174 2</inkml:trace>
    </iact:actionData>
  </iact:action>
  <iact:action type="add" startTime="35105">
    <iact:property name="dataType"/>
    <iact:actionData xml:id="d18">
      <inkml:trace xmlns:inkml="http://www.w3.org/2003/InkML" xml:id="stk18" contextRef="#ctx0" brushRef="#br2">31963 5365 471 0,'152'156'321'8,"-152"-156"-130"0,0 0-69-3,0 0-57 3,0 0 16 0,0 0-3 1,175-3-32-4,-141-2-9 3,-4 0-5 0,3-2-10 0,-10 6-2 0,-2 1-6-2,-8 0-10 2,-6 0-1 1,-4 0-2-3,-3 0-1 1,0 11-16 2,0 16-9-1,0 4-3-3,-6 3 16 4,-16-3 5 0,-5 3 0-3,-2-1 6 0,3 1 1 3,6-7 0-2,4-8 0 1,4-11 0-1,3-3 4 1,9-5 2-1,0 0 9 2,0 0 12-3,0 4 18 2,0 4 25 0,13-3-3 0,13 7-52-1,-5-2-14 0,-1-4-1 3,-4 0-1-4,-3-3-33 0,-1-3-50 4,1 0-24-4,-13 0-121 2,3 0-122-2</inkml:trace>
    </iact:actionData>
  </iact:action>
  <iact:action type="add" startTime="35511">
    <iact:property name="dataType"/>
    <iact:actionData xml:id="d19">
      <inkml:trace xmlns:inkml="http://www.w3.org/2003/InkML" xml:id="stk19" contextRef="#ctx0" brushRef="#br2">32554 5757 576 0,'0'0'269'7,"0"0"-112"-1,0 0-69 3,0 0-35-2,0 0-10 2,0 0-3-3,175-30-7 1,-140 4 3 1,-7-1-10-2,-8-8-17 3,-3-1-9-2,-8 2 0 2,-9-2-7-4,0 4-15 6,0 7-14-6,0 6 2 3,0 13 12-2,-6 6 5 2,-8 0 1 0,-12 12 16 0,-2 26 15 0,-1 8-4-2,6-4 6 3,8 0-7-2,7-10 5-1,3 1 6 2,5 6 8 0,0 3 12 2,0 4-3-3,0-6-19-1,18-8-14 2,1-9-5 1,1-9-6-2,5-11-48-1,-14-3-60 2,1 0-163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08:26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13">
    <iact:property name="dataType"/>
    <iact:actionData xml:id="d0">
      <inkml:trace xmlns:inkml="http://www.w3.org/2003/InkML" xml:id="stk0" contextRef="#ctx0" brushRef="#br0">553 2476 84 0,'0'0'123'19,"0"0"-103"-19,0 0 4 2,0 0 18 6,0 0 7-3,0 0 61 4,0 0 14-1,-18 6 58 0,18-6-21-2,0 0-9 2,0 0-21 0,0 0-17 0,0 0-13-2,0 0-25 2,0 0-1 0,0 0 10 0,0 0-6-2,0 0-15 1,0 0-14 2,0 0-5-2,0 0-6-1,21 0-4 3,15 0-4-1,7-17-2 0,5 2-7-2,6 1-22 2,-1 6 0-1,4-1 0 2,4 9 0-3,6-3 0 2,4 3 0 0,14 0 0 0,2 0 0-2,4 0 0 2,4 0 0 0,-3 0 0 0,5 0 0-2,-5 0 0 2,-10 0 0 0,-5 0 0 0,-3 0 0-2,-4 0 0 2,4 0 0 0,5 0 0 1,3 0 0-4,-1 0 0 3,-2 0 0 0,1 0 0 0,-16 0 0-2,0 0 0 2,-6 0 0 0,-6 0 0-2,-1-5 0 3,1 3 0-2,-3-2 0 1,8 4 0 0,-5 0 0-2,4 0 0 2,-1 0 0 0,2 0 0-2,4 0 0 2,-5 0 0 0,4 0 0 0,-4 0 0 1,-3 0 0-4,-1 0 0 3,1 0 0 0,4 0 0 0,1 0 0-2,1 0 0 2,-1 0 0 0,-6 0 0 0,5 0 0-2,-3 0 0 2,2 0 0 0,2 0 0 0,3 0 0-2,1 0 0 2,8 0 0 0,1 0 0 0,6 4 0-2,7-2 0 2,6 1 0 1,-3-1 0-1,-2 4 0-3,-5 0 0 3,-8-1 0 0,-8 3 0-2,0-4 0 2,-6-1 0 0,1-1 0 0,5-2 0 0,-4 0 0-2,5 0 0 2,4 0 0 2,2 0 0-4,5 0 0 2,5 0 0 0,0 0 0 0,-1-5 0-2,0-1 0 2,-6 3 0 0,-3-5 0 0,1 2 0-1,-5 0 0 0,4-1 0 2,-5 3 0-2,7-2 0-1,-2 4 0 2,0-1 0 0,6 1 0 0,-3-6 0-2,0 3 0 2,1 1 0 0,6-2 0 0,2 3 0-4,2 1 0 6,4 2 0-2,2-4 0-2,-7-2 0 2,2 1 0 0,-10-4 0 0,-3 1 0-2,-1-1 0 2,-1 1 0 0,6 3 0 0,3 2 0-2,7-2 0 2,4 5 0 0,2 0 0 0,7 0 0-1,-6 0 0 1,1 21 0-1,-6 3 0 2,-6-5 0-4,-8-2 0 3,-2-6 0 0,1 0 0 0,-8 0 0-1,0 1 0 0,2-1 0 1,0 3 0 0,-4-2 0-1,13-1 0 0,-2-1 0 1,3 2 0 1,-1 2 0-4,1 1 0 3,2-2 0 0,0-2 0 0,-6 2 0-2,2 2 0 2,-9 0 0 0,-2-1 0 0,1-3 0-2,-16 3 0 2,0-9 0 0,-7 2 0 0,-2-7 0-2,-5 0 0 2,5 0 0 0,2 0 0-2,5 0 0 2,8 1 0 1,1 2 0-2,2 6 0-1,2-2 0 3,3 1 0 0,-5-1 0-3,-1-1 0 0,-7 0 0 2,-4-6 0 2,-1 3 0-4,-5-3 0 0,-1 0 0 2,1 0 0 4,1 0 0-6,-9 0 0-1,3 0 0 3,-4-3 0 2,-3 1 0-4,-4 2 0-1,-2 0 0 5,-3 0 0-4,-4 0 0 1,0 5 0 0,-7 17 0 3,-9 9 0-3,0 8-36-2,-33-3-140 3,-38-6-67 3,33-25-86-6,10-5-380 1</inkml:trace>
    </iact:actionData>
  </iact:action>
  <iact:action type="add" startTime="25970">
    <iact:property name="dataType"/>
    <iact:actionData xml:id="d1">
      <inkml:trace xmlns:inkml="http://www.w3.org/2003/InkML" xml:id="stk1" contextRef="#ctx0" brushRef="#br0">302 15886 91 0,'0'0'271'10,"0"0"-99"-4,0 0 50 2,0 0-57-2,0 0-58 2,0 0-8 0,0 0-16-1,0-20 1 0,0 20-5 1,0 0-7-1,0 0-9-1,0 0 3 2,0 12-8 0,0 24 3 1,0 9 0-2,0 6-39-1,0 5-8 2,0-9 3 1,0 2-6-1,0-5-4-1,0-13 0 0,0-7 1 1,0-9-1 0,0-10-3-2,0-5 2 2,0 0 6 0,0 0 1 0,0 0 5-2,0 0-4 3,0 0 5-2,4 4 3 2,15 4 6-4,10 4-2 3,12 0-10 0,7-4-16 0,5-3 5-2,14 1-1 2,5-6 0 0,1 2 5 0,9 2-9-2,5-4 0 2,5 3 0 0,-4-3 0-2,9 0 0 2,-1 0 0 0,8 0 0 0,2 0 0-1,-2 0 0 0,-4 0 0 2,-2 0 0-2,-9 0 0-1,6 0 0 2,3-3 0 0,-1 3 0 0,2 0 0 0,4 0 0-2,1 0 0 2,1 0 0 0,-8 0 0-2,-5 8 0 2,-7 0 0 0,-9 6 0 0,4 0 0 0,-3 0 0-2,1-3 0 2,-4 2 0 0,-3 0 0 0,-1-7 0-2,2-1 0 3,-1 1 0-2,9-4 0 2,-3 5 0-4,0-7 0 3,-1 0 0 1,-7 0 0-1,0 0 0-2,-5 0 0 1,-2 0 0 1,-1 0 0-2,3 0 0 3,-3 0 0-2,5 0 0 1,-3 0 0-1,3 0 0 0,0 0 0 1,3 0 0 0,-5 0 0 0,7 0 0-2,2 0 0 2,3 0 0 0,1 5 0 1,3-5 0-4,-8 0 0 3,1 0 0 0,-6 3 0 0,-2-3 0-2,-6 0 0 2,-2 0 0 0,-1 0 0 0,1 0 0-2,-5 0 0 2,5 0 0 0,-1 0 0 0,-4 0 0-2,0 0 0 2,-2 0 0 0,-4-3 0 0,-5 3 0-2,-1-5 0 4,-1 5 0-4,2-7 0 0,2 7 0 2,2-2 0 0,-5-1 0 0,-3 3 0 0,-5 0 0-2,0-3 0 2,-3 3 0 0,-6 0 0-2,0 0 0 2,-10 0 0 0,-1 0 0 0,-8 0 0-2,-2 0 0 2,-2 0 0 0,0 0 0 0,0 0 0-2,0 0 0 2,0 0 0 0,0 0 0 0,0 0 0-2,0-4 0 2,0-1 0 0,7-10 0 0,-1-20 0 0,1-18 0-2,-1-15 0 2,-5 4 0 0,7 2 0-2,-4 8 0 2,3 17 0 0,0 13 0 0,-1 7 0-2,-1 11 0 2,-5 6 0 0,0 0 0 0,0 0-52-2,0 0-74 2,0 0-83 0,0 0-62 0,3 0-184-2</inkml:trace>
    </iact:actionData>
  </iact:action>
  <iact:action type="add" startTime="39510">
    <iact:property name="dataType"/>
    <iact:actionData xml:id="d2">
      <inkml:trace xmlns:inkml="http://www.w3.org/2003/InkML" xml:id="stk2" contextRef="#ctx0" brushRef="#br0">12233 17196 385 0,'0'0'183'9,"0"0"-37"-2,0 0-48-1,0 0-43 2,0 0-17 0,0 0-1-1,0 0 12-1,3-28 8 3,-3 28 13-1,0 0 2 0,0 0-3-2,0 0 14 2,0 0-18 0,0 0-29 0,0 9-6-3,0 21 0 4,0 6-22-1,0-5-6 0,0-5-1-2,0-7-2 2,7-7 0 2,-4-3-7-4,-3-9-9 0,0 0-23 5,7 0-38-6,1 0-52 1,10 0-41 2,-10 0-191 0,2 0-344-1</inkml:trace>
    </iact:actionData>
  </iact:action>
  <iact:action type="add" startTime="39813">
    <iact:property name="dataType"/>
    <iact:actionData xml:id="d3">
      <inkml:trace xmlns:inkml="http://www.w3.org/2003/InkML" xml:id="stk3" contextRef="#ctx0" brushRef="#br0">12233 17196 390 0,'180'0'383'7,"-180"0"-195"0,0 0-83-2,0 0-43 3,0 0-28 0,0 0-19 2,11 129-9-6,-11-101-6 4,0 3-14 0,0-6-61 1,0-20-62-4,3-1-201 3</inkml:trace>
    </iact:actionData>
  </iact:action>
  <iact:action type="add" startTime="40194">
    <iact:property name="dataType"/>
    <iact:actionData xml:id="d4">
      <inkml:trace xmlns:inkml="http://www.w3.org/2003/InkML" xml:id="stk4" contextRef="#ctx0" brushRef="#br0">12537 18284 377 0,'0'0'228'6,"0"0"-18"2,0 0-79 0,0 0-72-2,0 0-35 2,0 0 13 0,54-63 32 0,-31-5-30-2,8-13 3 2,-2-14-3 1,3-12-11-2,-3-5-7-1,-9-1 0 2,0 12-17 0,-4 8 3 0,-9 26-6-2,3 10-1 4,-4 18 0-4,-1 9-1 2,-2 10-1 0,-2 15 2 0,2-4 0-2,-3 9 1 1,0 0 0 2,0 0 2-3,0 0 7 2,6 0 4-2,4 39 24 4,10 23-35-4,5 19 15 3,-1 15 12-2,8 8-9-1,0 2 5 2,-1 2-8 0,-2-21-5 0,-8-11-9-2,-11-18 0 3,1-15-4-2,-8-18-4 2,-3-5-19-4,0-15-26 3,0 1-38 0,0-6-26 0,0 0 6-2,0 0-15 2,0-14-23 0,-3-15 122 0,-12 2 23-2,-8 1 7 2,-9 3 3 2,-9 5 25-4,-9-2 33 0,-4 0 3 2,0 8-1 0,11 0-26 0,4 7-28-2,14 3-16 4,5 2-4-4,10-6-63 2,10 6-93-2,0 0-135 2</inkml:trace>
    </iact:actionData>
  </iact:action>
  <iact:action type="add" startTime="40907">
    <iact:property name="dataType"/>
    <iact:actionData xml:id="d5">
      <inkml:trace xmlns:inkml="http://www.w3.org/2003/InkML" xml:id="stk5" contextRef="#ctx0" brushRef="#br0">13224 17875 545 0,'0'0'323'5,"0"0"-138"2,0 0-63 2,0 0-75-2,0 0-19-1,0 0 12 5,19 138 22-6,-17-99-4 1,1 4-6 2,2 2-8 0,1-14-9 0,-4 0-9-2,1-18-2 4,-3-7 1-4,0-6-10 3,4 0 3-2,2 0-2 0,-3 0 1 1,7 0-3 0,4 0 1 0,10-31-8-3,7-8-7 3,0-17 2 0,-1-1 0 1,-2 2-2-4,-2 6 0 6,-3 17-1-5,-8 8-3 2,1 16-10-2,-6 3-59 2,0 5-70 0,7 0-43 0,-17 0-61-2,3 0-248 2</inkml:trace>
    </iact:actionData>
  </iact:action>
  <iact:action type="add" startTime="41221">
    <iact:property name="dataType"/>
    <iact:actionData xml:id="d6">
      <inkml:trace xmlns:inkml="http://www.w3.org/2003/InkML" xml:id="stk6" contextRef="#ctx0" brushRef="#br0">13703 17951 448 0,'0'0'224'7,"0"0"-59"1,0 0-28-1,0 0-39 0,0 0-48 1,0 0-10-1,197 0-15-1,-171-19-17 2,-6-1-8 1,-15 3-1-2,-5 7-7 0,0 0-5 0,0 5-15 2,-5 0-9-2,-22 5 2 0,-5 0 14 1,-6 0 17 0,-1 16 4 0,4 15 48-3,6 4 5 4,5 1-9-2,11-6-1 2,7 7-6-4,6-3 10 4,0 1 5 2,7 3-23-4,29-7-17-2,1-6-9 3,6-10-6 0,6-15-7 0,-1 0-54-2,4 0-36 2,-11-21-17 1,-6 2-25-3,-29 14-96 1,-6-2-269 0</inkml:trace>
    </iact:actionData>
  </iact:action>
  <iact:action type="add" startTime="41572">
    <iact:property name="dataType"/>
    <iact:actionData xml:id="d7">
      <inkml:trace xmlns:inkml="http://www.w3.org/2003/InkML" xml:id="stk7" contextRef="#ctx0" brushRef="#br0">14191 18258 46 0,'0'0'528'8,"0"0"-353"0,0 0-72-1,0 0 7 0,0 0-10 0,0 0-8 2,39-183-18-1,-39 135-19-3,0 9-10 3,8 7-4 0,-1 8-8 0,5 1-7-1,2 9-14 0,3-3-3 2,7 9-8-2,9 8-2-1,6 0-6 5,6 0-54-6,10 0-46 1,2 0-6 4,1 0-21-3,5 0-25 1,-44 0-130-2,-7 0-166 2</inkml:trace>
    </iact:actionData>
  </iact:action>
  <iact:action type="add" startTime="41842">
    <iact:property name="dataType"/>
    <iact:actionData xml:id="d8">
      <inkml:trace xmlns:inkml="http://www.w3.org/2003/InkML" xml:id="stk8" contextRef="#ctx0" brushRef="#br0">14967 17909 469 0,'0'0'208'8,"0"0"-95"0,0 0-57 0,0 0 44-3,0 0-35 3,0 0-3 1,-205 68-9-2,165-37-6 0,4-1-4 1,12 4 0 0,4 3-2-1,16 0-3-1,4-7-14 3,0-4-15-2,0-7-3 1,8-12-6-2,29-7 0 5,6 0-16-6,5-32 0 4,-3-13 8-3,-13-9 3 1,-9 9-1 1,-10 13-6 1,-9 15-3-3,-4 17 2 2,0 0 7 0,0 0 3-2,0 0-8 4,0 30 11-4,0 12 6 3,0-3 3-4,-4-2-7 3,4-4 1 0,0-10-3 0,0-2-2 0,0-8-27-2,7-13-43 2,19 0-51 0,-13 0-81 0,2 0-124-2</inkml:trace>
    </iact:actionData>
  </iact:action>
  <iact:action type="add" startTime="42258">
    <iact:property name="dataType"/>
    <iact:actionData xml:id="d9">
      <inkml:trace xmlns:inkml="http://www.w3.org/2003/InkML" xml:id="stk9" contextRef="#ctx0" brushRef="#br0">15450 17907 512 0,'0'0'208'3,"0"0"-106"5,0 0-41 1,0 0-1-3,0 0 4 2,0 0 2 0,-125 8-2-1,84 15-16-1,5 10 0 4,6-1 0-4,8-2 1 2,7 7-14 1,5-6-13-3,10-3 0 1,0-6-12 2,0-2-5-1,25-15-4-2,8-5-1 2,9 0-6 0,-4-25-2 0,-5-25 3-2,-5-10-1 2,-9-4-3 0,-6 8-2 0,-3 5 2-1,-9 21 3 0,8 13 3 3,-9 14 3-3,0 3 0-1,0 0 1 2,0 0 4-1,0 20 12 2,0 29-7-3,0 28 3 1,0 22 5 1,0 19 1 0,0 21 0-2,0 16-1 2,-6-12-5 0,2-22-12-2,-9-34 4 2,0-31-2 0,-3-19-3 0,-9-22-3-1,-5-15-4 0,-9 0-14 1,-2-45-28 0,6-28-30-2,-1-12-16 2,33 34-47 0,3 9-191 0</inkml:trace>
    </iact:actionData>
  </iact:action>
  <iact:action type="add" startTime="42782">
    <iact:property name="dataType"/>
    <iact:actionData xml:id="d10">
      <inkml:trace xmlns:inkml="http://www.w3.org/2003/InkML" xml:id="stk10" contextRef="#ctx0" brushRef="#br0">15754 18070 581 0,'0'0'228'6,"0"0"-123"1,0 0-18 0,0 0-41 0,0 0-20 2,0 0-4-3,0 0-8 1,197-195-8 4,-193 170-6-5,-4 8 0 0,0 4-1 4,0 7-6-4,-7 0-11 1,-17 6-20 0,-5 0 17 0,-2 25 16 2,5 20 5-2,6 9 18 0,8 5 19 1,9 0 16-1,3 0 2 3,0-9-9-2,0-7-8-2,18-10-15 2,11-10-11 0,1-12-7 1,11-11-5-4,2 0-3 3,5 0-17 0,-5-28-32 0,-2-6-48-2,-35 11-63 2,-6 5-239 0</inkml:trace>
    </iact:actionData>
  </iact:action>
  <iact:action type="add" startTime="43276">
    <iact:property name="dataType"/>
    <iact:actionData xml:id="d11">
      <inkml:trace xmlns:inkml="http://www.w3.org/2003/InkML" xml:id="stk11" contextRef="#ctx0" brushRef="#br0">16296 17216 453 0,'0'0'151'6,"0"0"-9"2,0 0-28 0,0 0-51-2,0 0-22 2,0 0-8 0,0 103-22 0,0-82-11-2,0-12 0 1,0 1-39 2,3-10-42-2,4 0-89 2,-1 0-132-4</inkml:trace>
    </iact:actionData>
  </iact:action>
  <iact:action type="add" startTime="43450">
    <iact:property name="dataType"/>
    <iact:actionData xml:id="d12">
      <inkml:trace xmlns:inkml="http://www.w3.org/2003/InkML" xml:id="stk12" contextRef="#ctx0" brushRef="#br0">16296 17216 429 0,'90'-39'170'5,"-90"39"-60"2,0 0-35 1,0 0-21 0,0 0-18-2,0 0-22 2,27 199-9 0,-24-162-5 0,-3-30-44 0,0 4-224-2</inkml:trace>
    </iact:actionData>
  </iact:action>
  <iact:action type="add" startTime="44303">
    <iact:property name="dataType"/>
    <iact:actionData xml:id="d13">
      <inkml:trace xmlns:inkml="http://www.w3.org/2003/InkML" xml:id="stk13" contextRef="#ctx0" brushRef="#br0">17554 17702 431 0,'0'0'272'8,"0"0"-66"-1,0 0-80-2,0 0-28 4,0 0-17-1,0 0-23 0,0 0-22 0,-174 91-12-2,131-39-3 3,12 5 2-3,2 1 0 1,12 3 4 0,17 2-6 2,0-13-8-2,9-8-2 2,31-11 11-4,5-17 12 3,2-7-20 0,-1-7-12 0,-7-7-2-1,-4-38 0 1,-6-12-5 1,-15-10-3 0,-3 3 4-4,-11 2-6 3,0 14-5 0,0 18-14 0,0 15-35-2,0 15-56 3,0 0-49-2,0 0-56-1,0 7-418 2</inkml:trace>
    </iact:actionData>
  </iact:action>
  <iact:action type="add" startTime="44651">
    <iact:property name="dataType"/>
    <iact:actionData xml:id="d14">
      <inkml:trace xmlns:inkml="http://www.w3.org/2003/InkML" xml:id="stk14" contextRef="#ctx0" brushRef="#br0">17808 18171 571 0,'0'0'249'5,"0"0"-94"2,0 0-48 0,0 0 0 1,0 0-23-2,0 0-22 4,10-370 0-4,-10 345-19 2,0 12-12-2,0 8-11 4,10-1-7-4,18 6-7 2,12 0-6 0,17 0-15-2,2 0-55 2,5 14-62 0,-39-5-99-2,-6 0-411 2</inkml:trace>
    </iact:actionData>
  </iact:action>
  <iact:action type="add" startTime="45047">
    <iact:property name="dataType"/>
    <iact:actionData xml:id="d15">
      <inkml:trace xmlns:inkml="http://www.w3.org/2003/InkML" xml:id="stk15" contextRef="#ctx0" brushRef="#br0">18963 17250 262 0,'0'0'253'5,"0"0"-12"3,0 0-87 0,0 0-20 0,0 0-25-2,0 0-39 2,0 58-52 0,0-17 0-2,0-1-2 2,0-3-15 0,0-12-1 0,0-8-8-2,0-3-47 2,0-14-51 0,5 0-33-1,3 0-222 0,4 0-100 1</inkml:trace>
    </iact:actionData>
  </iact:action>
  <iact:action type="add" startTime="45242">
    <iact:property name="dataType"/>
    <iact:actionData xml:id="d16">
      <inkml:trace xmlns:inkml="http://www.w3.org/2003/InkML" xml:id="stk16" contextRef="#ctx0" brushRef="#br0">18963 17250 84 0,'151'50'504'6,"-151"-50"-298"0,0 0-90 2,0 0-44 0,0 0-32 0,0 0-27-2,14 182-11 2,-15-152-2 1,-2-3-24-2,3-10-58-1,0-17-57 2,0 0-170 0</inkml:trace>
    </iact:actionData>
  </iact:action>
  <iact:action type="add" startTime="45533">
    <iact:property name="dataType"/>
    <iact:actionData xml:id="d17">
      <inkml:trace xmlns:inkml="http://www.w3.org/2003/InkML" xml:id="stk17" contextRef="#ctx0" brushRef="#br0">19991 17364 293 0,'0'0'149'8,"0"0"-56"-2,0 0 28 3,0 0-3-4,0 0-38 3,0 0-4 1,-180-5-21-3,109 30-18 1,-3 0-7 2,10 3-3 1,11 3-2-7,9 0 6 6,17 9 7-1,8-10-3 0,12-4 5-2,7 0-9 1,0-2-3 2,10 8-9-1,33 0-14-3,18 11 0 4,12 6-3-1,6 3 1-2,-6 4 1 3,-5 6 1-1,-25 0 2 0,-14-11-2 0,-15-9-2-1,-14-9-3 0,0-4-3 3,-8-10-2-4,-38 2 3 0,-5-14 2 2,-14-1-3 0,-8 0 0 0,7-6-11-2,8 0-45 2,10 0-39 2,39 0-54-4,9 0-227 0</inkml:trace>
    </iact:actionData>
  </iact:action>
  <iact:action type="add" startTime="46028">
    <iact:property name="dataType"/>
    <iact:actionData xml:id="d18">
      <inkml:trace xmlns:inkml="http://www.w3.org/2003/InkML" xml:id="stk18" contextRef="#ctx0" brushRef="#br0">20242 17977 340 0,'0'0'207'6,"0"0"-84"1,0 0-18 2,0 0-15-2,0 0-12 2,0 0-11-3,-37 107-9 2,37-72-6 0,0-3-11-2,0-7-8 2,3 1-7 0,26-13-13 2,-1-7 0-6,-1-6-9 4,5 0-4 0,-1-25-5 0,-1-12-3-2,-2-3 3 2,-4 10-2 2,-6 6 3-4,-8 9 3 0,-9 13 1 4,-1 2 0-4,0 0 2 2,0 0-2-2,0 4 2 2,0 28 8 0,0 13 6 0,0 2 2 0,0-8-3-2,0-2-8 2,0-5-3 0,0-13-4-2,0-3-5 2,0-13-31 0,0-3-36 0,0 0-63-2,8 0-235 2,8-8-305 0</inkml:trace>
    </iact:actionData>
  </iact:action>
  <iact:action type="add" startTime="46441">
    <iact:property name="dataType"/>
    <iact:actionData xml:id="d19">
      <inkml:trace xmlns:inkml="http://www.w3.org/2003/InkML" xml:id="stk19" contextRef="#ctx0" brushRef="#br0">20740 18292 407 0,'0'0'141'7,"0"0"-54"-1,0 0-52 2,0 0 5 0,0 0-1-1,0 0 16 0,-8-166-10 2,19 105-17 1,9-1-1-5,5 6 8 1,-2 18-14 4,-7 18 1-4,-8 9 11 0,0 11 28 2,-6 0-1 2,5 11-18-4,-7 32-39 2,3 13-3-2,-3-6 6 2,0 1-2 0,4-14 0 0,-2-12-3 0,1-10 1 0,1-15 2-2,0 0 1 2,12 0-5-2,10-35 0 3,3-12-10 0,-1 1 4-3,1 4 6 0,-5 23 1 3,-8 5 0-1,-7 11 1 0,-6 3 1 0,-3 0 1-1,3 28-4 0,0 22 0 0,0 9-4 2,-3 10 4-4,0-20 1 4,4-6-1-2,-4-9-8-1,3-12-23 2,-2-17-48 0,5-5-56 2,3 0-134-5,-5-16-358 3</inkml:trace>
    </iact:actionData>
  </iact:action>
  <iact:action type="add" startTime="46996">
    <iact:property name="dataType"/>
    <iact:actionData xml:id="d20">
      <inkml:trace xmlns:inkml="http://www.w3.org/2003/InkML" xml:id="stk20" contextRef="#ctx0" brushRef="#br0">21398 17376 364 0,'0'0'95'10,"0"0"-2"-6,0 0 28 4,0 0-35-3,0 0-30 4,0 0 6-1,0 0-14-3,-21 174-11 5,18-129-20-4,-2-12-11 2,5-16-6 1,0-5-13-3,0-12-33 1,5 0-60 2,3-6-146-2,4-17-55 0</inkml:trace>
    </iact:actionData>
  </iact:action>
  <iact:action type="add" startTime="47186">
    <iact:property name="dataType"/>
    <iact:actionData xml:id="d21">
      <inkml:trace xmlns:inkml="http://www.w3.org/2003/InkML" xml:id="stk21" contextRef="#ctx0" brushRef="#br0">21553 17327 148 0,'0'0'207'4,"0"0"-39"3,0 0-68 2,0 0-33-3,0 0-13 2,0 0-33 0,-4 242-12-2,1-205-8 2,3-5-1 0,0-19-44 0,0-13-99-2,0 0-180 2</inkml:trace>
    </iact:actionData>
  </iact:action>
  <iact:action type="add" startTime="47934">
    <iact:property name="dataType"/>
    <iact:actionData xml:id="d22">
      <inkml:trace xmlns:inkml="http://www.w3.org/2003/InkML" xml:id="stk22" contextRef="#ctx0" brushRef="#br0">15490 15888 418 0,'0'0'252'8,"0"0"-32"-2,0 0-71-1,0 0-40 4,0 0-44-2,0 0-40 2,-81-19 21-3,-19 19-5 2,-13 0-7 0,-9 0-9 0,-5 0-3-2,2 0-12 2,13 0-5 0,31 0-4 0,22 0-1-2,34 0 1 2,13 0 0 0,12 0 1 0,9 0 40-2,55 0 60 4,29 19-83-4,23 4-11-1,0 3 0 7,-12-4 4-5,-21-9 0 0,-27 2 2 0,-21-3 2 0,-24-12-2 1,-11 5-11 1,0 1-3-3,-8 0-14 0,-44 2 14 3,-21-5 1-2,-9-3 2 1,8 0 0-2,14 0 2 2,22 0-3 0,24 0-1 0,10 0 0-2,4 0 4 2,0 0 10 0,47 0 26 0,19 0-27-1,6 0-13 2,-17 0 0-2,-21 0 0-2,-18 0-1 3,-14 0 1 0,-2 5-1 1,0 0-9-4,-2 7-9 6,-43-7 5-6,-12 2 13 3,-11-7 0-1,13 0 0 1,19 0 2-1,14 0 0 1,15 0 0 0,7 0 2-2,0 0 5 2,34 0 10 0,27 0 5 0,16 0-24-1,-3 0-2 1,-15 0 2-1,-18 5 7 2,-18 3-1-4,-18-8 3 4,-5 9-7-1,0 8-2-1,-18 5-14-1,-28 8 14 5,-18 0 0-6,3-8 0 3,8-3 0-2,12-5 3 2,15-5-3 0,17-6 0 0,9-3 4 0,0 0-3-1,0 5 6 0,35 9-1-1,6-1-5 2,-4 7-2 0,-6 9-2 0,-5-9-14 1,-6 5-26-3,-4-8-35 2,-9-2-32 0,-7-11-19-1,0-4-45 0,0 0-183 1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27:10.0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4559">
    <iact:property name="dataType"/>
    <iact:actionData xml:id="d0">
      <inkml:trace xmlns:inkml="http://www.w3.org/2003/InkML" xml:id="stk0" contextRef="#ctx0" brushRef="#br0">17221 16932 501 0,'0'0'332'12,"0"0"-155"-7,0 0-61-1,0 0-13 4,0 0-28 1,0 0-11-3,0 0-9 2,-109-40-2 2,28 43 1-5,-3 34-12 2,-2 0-16 1,12 8-6 0,2-1-13-2,15 0-3 1,12 5-2 2,15-16 1-3,8 1 1 2,15-6-1 0,7-3 0-1,13 4 0-1,47 2 5 2,19 2-2 3,10 4 3-5,1 3-1 0,-17 1 16 4,-19-7 5-2,-21-4-1-2,-22 1 5 2,-11 6 2 0,-25 0-11-2,-48 2-20 2,-21-7-4 0,-6-10-1-2,2-8-3 2,2-9-5 0,19-5-15 0,18 0-38-3,21 0-40 4,35-5-37-1,3-21-26-2,41-4-36 2,2 15 12 2,1 10-301-4</inkml:trace>
    </iact:actionData>
  </iact:action>
  <iact:action type="add" startTime="5040">
    <iact:property name="dataType"/>
    <iact:actionData xml:id="d1">
      <inkml:trace xmlns:inkml="http://www.w3.org/2003/InkML" xml:id="stk1" contextRef="#ctx0" brushRef="#br0">17795 17426 483 0,'0'0'297'5,"0"0"-137"4,0 0-34-3,0 0-4 0,0 0-38 4,0 0-33-4,-384 150-1 2,342-105-11 0,13-6-16 0,19-9-9-2,10-1 2 2,0-7 4 1,43 0-3-4,21-10 0 3,4-3-11 2,-6-9-5-4,-7 0-2 0,-5-26 0 2,-11-17-3 2,-12-7-5-4,-3-1 2 3,-9 6-2 0,-10 9 2-2,1 10 7 0,-6 14-1-1,0 12 1 3,0 0 1-3,0 17 1 2,0 35 5 0,-11 10 16 0,1 8-5-2,6-8-6 2,3-6-4 0,1-17-3-2,0-7-5 2,0-13 0-1,0-8-9 0,0-5-36 1,1-6-33 2,27 0-57-4,-14-12-80 0,0-2-270 2</inkml:trace>
    </iact:actionData>
  </iact:action>
  <iact:action type="add" startTime="5481">
    <iact:property name="dataType"/>
    <iact:actionData xml:id="d2">
      <inkml:trace xmlns:inkml="http://www.w3.org/2003/InkML" xml:id="stk2" contextRef="#ctx0" brushRef="#br0">18017 17840 681 0,'0'0'199'8,"0"0"-133"-2,0 0-36 1,0 0 30 4,0 0 0-6,0 0-14 1,52-296-12 2,-28 254-4 0,0 8-6-2,-1 17-3 3,-7 9 11-2,-3 6-3 1,-2 2 1-2,2 0 18 4,-2 24 0-4,-1 18-33 2,-3 1-3-2,-4-4-4 4,3-2-1-4,-2-18 4 2,-1-13-3 0,1 0-3 0,8-6-2-1,5 0-3 0,6-12 0 1,9-12 0-2,0 7 1 2,-4 8 1 2,-2 3 1-4,-3 6 1 0,-3 0 9 2,-4 25 7 1,5 12 6-3,-14 2-9 2,0 3-11 0,-1-8-6-1,-6-7 0 0,0-6-6 2,0-15-30-2,0-6-38 1,3 0-44-2,6 0-32 4,-7-17-78-4,7 2-211 2</inkml:trace>
    </iact:actionData>
  </iact:action>
  <iact:action type="add" startTime="5856">
    <iact:property name="dataType"/>
    <iact:actionData xml:id="d3">
      <inkml:trace xmlns:inkml="http://www.w3.org/2003/InkML" xml:id="stk3" contextRef="#ctx0" brushRef="#br0">18718 17677 215 0,'0'0'224'9,"0"0"-76"-3,0 0 25 0,0 0-72 2,0 0-25 2,0 0-10-5,306-189-11 3,-290 159-18-2,-16 3-20 2,0 10-9 1,0 9-2-4,-25 8-1 6,-18 0-1-5,-9 0-1 2,4 28 7 0,-1 20 12-1,15-3 22-1,11 4 14 3,13-4-8-2,10-15-1-1,0 1-12 5,0-11-13-4,23-3-8 1,25-4-8-3,4-6-8 3,13-7-1 1,-1 0-32-4,-7 0-52 3,-5 0-55 2,-45 0-68-4,-3 0-220 0</inkml:trace>
    </iact:actionData>
  </iact:action>
  <iact:action type="add" startTime="6337">
    <iact:property name="dataType"/>
    <iact:actionData xml:id="d4">
      <inkml:trace xmlns:inkml="http://www.w3.org/2003/InkML" xml:id="stk4" contextRef="#ctx0" brushRef="#br0">20129 16742 667 0,'0'0'253'6,"0"0"-98"2,0 0-47 0,0 0-35-2,0 0-23 2,0 0 2 0,26 703-8-3,-26-596-3 4,0-14-7 1,0-29-4-4,0-21 6 2,0-24 6 0,10-15-4-2,13-4-6 2,15-9 4-2,17-50-16 4,6-27-18-4,10-33 0 2,3-21-1 3,2-26 0-6,-3 1 0 1,-5 15-1 2,-11 41 0 0,-15 44-2-2,-18 33-3 2,-11 21-10 2,-5 11-70-4,-4 9-67 1,-4 25-49 2,0 14-147-3</inkml:trace>
    </iact:actionData>
  </iact:action>
  <iact:action type="add" startTime="6704">
    <iact:property name="dataType"/>
    <iact:actionData xml:id="d5">
      <inkml:trace xmlns:inkml="http://www.w3.org/2003/InkML" xml:id="stk5" contextRef="#ctx0" brushRef="#br0">21210 17494 476 0,'0'0'177'7,"0"0"-39"-1,0 0 43 1,0 0-80 2,0 0-18 0,0 0 1-3,-333 176-16 3,304-127-14-4,16-5-9 4,13-4-9-3,0-3-10 4,24-24-1-4,25-9-7 2,14-4-2-1,2-12-3 1,-6-32-13-2,-12-5 2 2,-12-1-2 0,-17-7 0-1,-12-7-8 0,-6 2-19 3,0 6-27-4,-29-6-52 3,-3 17-45 0,18 38-61-3,5 2-201-1</inkml:trace>
    </iact:actionData>
  </iact:action>
  <iact:action type="add" startTime="7093">
    <iact:property name="dataType"/>
    <iact:actionData xml:id="d6">
      <inkml:trace xmlns:inkml="http://www.w3.org/2003/InkML" xml:id="stk6" contextRef="#ctx0" brushRef="#br0">21727 16724 562 0,'0'0'219'7,"0"0"-70"-1,0 0-36 5,0 0-23-6,0 0-18 3,0 0-13 0,0 783 7 0,0-707-30-2,0-8-25 3,0-23-9-2,0-19-2 0,0-16-15 0,0-10-60 2,0-5-31-2,0-26-155-1,13 0-245 3</inkml:trace>
    </iact:actionData>
  </iact:action>
  <iact:action type="add" startTime="7333">
    <iact:property name="dataType"/>
    <iact:actionData xml:id="d7">
      <inkml:trace xmlns:inkml="http://www.w3.org/2003/InkML" xml:id="stk7" contextRef="#ctx0" brushRef="#br0">21927 17396 543 0,'0'0'203'7,"0"0"-65"2,0 0-23-4,0 0-25 3,0 0-18 1,0 0-10 1,21 300-9-7,11-269-14 7,13-14-9-4,2-17-12 0,10 0-5 2,-1-17-13 2,5-40-4-4,-10-13-8 2,-5-11-4-1,-11 13-15 0,-16 4 2 2,-6 21 1-2,-6 24 8 1,-7 13 11-2,0 6 9 3,0 6 1-3,-2 39-1 3,-20 3 16-3,-1 16 12 2,7 0-16 1,5 4-5-2,6 0 5 0,5-9-4 1,0-12-4-1,0-15-1-1,0-19-3 2,16-6-4 2,8-7-23-4,8-20-42 1,4-25-55 0,-21 16-97 2,1 10-140-3</inkml:trace>
    </iact:actionData>
  </iact:action>
  <iact:action type="add" startTime="7717">
    <iact:property name="dataType"/>
    <iact:actionData xml:id="d8">
      <inkml:trace xmlns:inkml="http://www.w3.org/2003/InkML" xml:id="stk8" contextRef="#ctx0" brushRef="#br0">22704 17696 457 0,'0'0'163'6,"0"0"25"1,0 0-32 2,0 0-73-3,0 0-46 1,0 0-13 2,71-132-5-2,-47 67-4-1,-4 3-3 2,3 14-2 0,-5 15-1-2,-5 9-6 2,0 19 1 0,-10 5-1 0,1 0 2-1,-1 17 11 2,-3 23 15-2,4 7-19 0,5-7-7 2,-5 1 0-1,8-14-3-3,-5-10 2 3,6-4 0 0,-1-13 6 0,8 0 3-2,3 0 0 3,6 0 1-2,2 0-8-1,5 0-3 2,-6-10-3 0,1 10 0-2,-2 0 0 3,-5 0 3 2,2 24 0-6,-11 14 6 3,-2-2 2-2,-7 3-8 2,-6-13-3 0,0-7-1 0,0-8-21 0,0-11-39-2,0 0-40 1,0 0-51 0,0-13-198 3,0-4-46-4</inkml:trace>
    </iact:actionData>
  </iact:action>
  <iact:action type="add" startTime="8125">
    <iact:property name="dataType"/>
    <iact:actionData xml:id="d9">
      <inkml:trace xmlns:inkml="http://www.w3.org/2003/InkML" xml:id="stk9" contextRef="#ctx0" brushRef="#br0">23415 17581 498 0,'0'0'101'5,"0"0"-2"0,0 0-9 2,0 0-50 1,0 0-22-2,0 0-10 2,163-228 1 0,-163 194-4 0,0 10-1-2,-7 7-4 4,-26 10 0-4,0 7-2 3,-1 0 2-4,5 29 10 6,5 20 61-5,8 15 29 3,5 0-22-3,11-2-3 2,0-6-13 1,0-6-12-2,6-10-2 1,28-6-6-2,-4-9-12 4,8-6-11-3,-2-11-12 0,3-8-7-1,2 0-18 2,-4 0-34 0,3-32-27-2,3-5-73 2,-30 12-127 2,-3 10-356-3</inkml:trace>
    </iact:actionData>
  </iact:action>
  <iact:action type="add" startTime="8489">
    <iact:property name="dataType"/>
    <iact:actionData xml:id="d10">
      <inkml:trace xmlns:inkml="http://www.w3.org/2003/InkML" xml:id="stk10" contextRef="#ctx0" brushRef="#br0">24016 17458 611 0,'0'0'233'6,"0"0"-83"2,0 0-43 0,0 0-20-3,0 0-25 3,0 0-11 0,0 0 8 0,403 0-23-2,-316 0-4 3,22 0-10-2,0 0-2 1,-1 0-6 0,0 0 2 0,-23 0-2-2,-17 0 1 2,-23 5-5 0,-19-5 3 1,-16 0 3-4,-7 0-8 3,-3 0-4 0,0 0-4 0,0-5-6-2,0-44-3 4,0-11 4-4,0-26 5 0,0-26 0 3,-11-21-2 3,6-21-1-7,-2 2-5 1,7 2-3 2,0 25-1 0,0 24-1-1,0 33 3 0,0 37 2 2,0 21 5-2,0 10 2-2,0 0 1 5,-9 17 0-5,-14 32-6 4,-10 16-25-1,-8 14 31 0,1-8 3-2,-7-5 0 2,7-14 2 0,4-17-5-2,15-8 2 2,13-17-2 2,5-10 2-4,3 0-2 0,0 0 1 2,34-23 7 0,20-21 6-1,5-17-14-1,-2-1 0 5,-6-7-2-5,-11 13-1-1,-9 5 0 6,-12 20 2-5,-6 15 1 1,-6 11-1 0,-3 5 2 3,-1 5 3-4,6 40 4 2,2 6 2-1,5 5-4 2,0-13 0-3,6-2-3 2,-3 8 0 0,-2-2-2-3,7 9-2 4,3-5 0 0,5-6-13-2,6-15-24-2,8-27-30 3,-31-3-84 1,11 0-120-3</inkml:trace>
    </iact:actionData>
  </iact:action>
  <iact:action type="add" startTime="9933">
    <iact:property name="dataType"/>
    <iact:actionData xml:id="d11">
      <inkml:trace xmlns:inkml="http://www.w3.org/2003/InkML" xml:id="stk11" contextRef="#ctx0" brushRef="#br0">15703 17177 451 0,'0'0'207'7,"0"0"-56"1,0 0-48 1,0 0-17-3,0 0-39 1,0 0-8 1,-20-225-3 0,-26 160-1-1,-10 12-2 0,-12 5 7 1,0-1-10 0,-9 5-5-1,-5-6-2 1,-12 1 3 0,-9 12 2 0,-12 7-4-2,-8 11 1 4,5 9 6-3,-5 7-5 2,10 1 8-4,-6 2-10 4,-7 0 3-2,-3-13-6 2,-3 1-9-1,-8-2 1-2,8-1 2 1,1 2-1 1,11 1-1-1,8 9-1 1,4-1-3 1,8 4-2-3,1 0 5 0,9 0 2 2,-3 0-1 1,2 0-3-1,-3 0 1-2,-6 0-1 1,-7 0-1 2,-6 0-3-1,5 0 0-2,-2-7 3 2,1 5 4-1,7 2-8 2,-3 0 7-3,2 0-2 2,-4-4-5-1,0-4 1 1,-11 3-2-1,2-9-2 1,-1 2 2 0,-3-1 1 0,5-4 2-3,1 2 3 6,-2 3 15-5,-5 7-16 2,-3 5-3 0,3 0 14-2,-3 0-14 2,-1 0 2 3,9 0-3-6,-4 8-1 1,2 8 0 2,5-3-2 1,10 2 1-4,9-10-3 3,14 3-1 1,12 1 1-2,16-1 0 0,11 0-1 0,11-2 0 1,5-1 1 0,1-1 1-2,-4-2-1 0,1 5 0 2,-4-7 0 0,1 0 0-2,-6 4-2 3,2-4 2-2,-5 3 0 2,7 0 0-4,-4 0 0 3,7 3 0 0,12-6 0 0,2 0-1-1,2 5-1 0,-1-5 0 1,1 6 1 0,-9-4 0-1,-12 13-2 0,-6-1 3 1,-8 0-1 0,-4-1 1-2,11-3 0 2,14-5 0 1,11-5-1-2,13 0-10 0,3 0-2 1,0-12 0-1,0-18 3 1,0-7 8 0,0-5 2-2,0-2-1 2,-3-8 1 0,-4-6 0-2,4-10 0 2,3-8 3 0,0-3-3 0,0 4 1-2,0 2-1 2,0 22 0 0,0 14 1 1,0 21-1-4,0 7 0 3,0 6-1 0,0 3 1 0,0 0 2-2,0 0 0 3,-5 0-1-2,-8 0 1 2,-3 37 0-4,-8 8-1 3,-2 11 4 0,1 3-2 0,0 3-2-2,-2-1 0 3,2 1 1-1,-1-5-2-1,3-15 0-1,8-3 0 2,7-19 0 0,1-10 0 0,7-10 0-2,0 0-1 2,0 0-2 0,0-35 0 0,20-22-2-2,3-1 5 2,5-2 0 0,1 4 1 1,-5 9-1-4,2 4 1 3,-8 12-1 0,-2 6 0 0,-3 5 0-2,-6 11 0 2,0 8 0 0,2 1 2 0,2 0 2 0,8 0 2-2,9 1 5 2,14 30 0 0,1 9 1-2,-1 4 5 2,2 0-1-1,-12-11 5 2,-8-8-13-3,-11-11-1 2,-10-8-5-1,-3-2-2 2,5-4 0-3,1 0-16 2,4 0-40 0,6 0-47 0,-5 0-72-2,-11 0-132 1,0 0-389 2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27:1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67">
    <iact:property name="dataType"/>
    <iact:actionData xml:id="d0">
      <inkml:trace xmlns:inkml="http://www.w3.org/2003/InkML" xml:id="stk0" contextRef="#ctx0" brushRef="#br0">8538 8242 388 0,'0'0'294'8,"0"0"-125"-1,0 0-31-1,0 0-20 2,0 0-37 3,0 0-12-6,0-15 4 1,0-20-25 2,0-12 23 2,0-7-22-4,0-3-9 0,0-11-9 2,0 1 1 0,0 0-1-1,6 1 2 1,14 9-2-1,8 2-3 1,1 14 3 0,-2 1 2-2,7 6 3 4,-2 3-4-3,7 0 0 1,1 1-9-2,1 3 0 2,4 1 0-1,1 3 2 2,8 6-6-3,4 1 6 2,8 4-4 0,3-2-21-1,7-1 0-1,7-4 0 3,7-2 0-1,4-3 0 0,3 1 0-1,-3 4 0 2,-2-1 0-3,1 3 0 2,-1 4 0 2,8-4 0-6,9 2 0 4,7-4 0 2,9-3 0-5,8-4 0 4,2 4 0-2,3-1 0 1,7 6 0-2,-1 3 0 2,3 0 0 0,7 1 0 0,-2 1 0-1,9 0 0 0,13 4 0 2,2 2 0-2,1 4 0 0,-9 0 0 0,1 2 0 1,-4-3 0 0,0 3 0-2,3-4 0 2,-1 4 0 0,2 0 0 1,3 0 0-4,1 0 0 3,1 0 0 0,-5 7 0-2,-9 6 0 2,4 1 0 0,-6-3 0 0,-6 0 0 1,-8-1 0-4,-6-7 0 3,-1 4 0 0,4-2 0 0,2 0 0-2,1-5 0 2,-3 0 0 0,4 0 0 0,4 0 0-2,-4 0 0 3,-2 0 0-2,2 0 0 2,-1 0 0-4,-4 0 0 4,7 0 0-1,1 0 0 0,-3 2 0-2,0 0 0 2,-5-2 0 0,11 0 0-3,4 3 0 3,12-3 0 1,7 3 0 1,5 6 0-5,4 2 0 3,8 8 0-2,2 7 0 3,4 1 0-1,12 4 0-2,8-6 0 3,-1-1 0-2,6-7 0 1,3-1 0 0,8-4 0-2,12 1 0 2,0 2 0 0,7-2 0-3,-12 0 0 4,3-13 0-1,-5 0 0-1,-3 0 0-1,-8 0 0 2,-2 0 0 0,-5-4 0-1,-2-9 0 1,5 6 0 0,-10 1 0 0,10 4 0-1,-11 2 0-1,-5 0 0 3,0 0 0-2,-12 0 0 5,-6 2 0-10,-17 6 0 6,-14 1 0-1,-9-9 0 1,-14 0 0-2,-2 0 0 2,-11 0 0 0,-19-9 0-2,-16 1 0 2,-18 3 0 0,-18-1 0 0,-18 3 0 0,-15 0 0 0,-2 3 0-2,1-2 0 2,2-1 0 0,1-2 0 2,3-4 0-5,2-6 0 2,3-2 0 2,5-8 0-4,3-5 0 3,0-4 0 0,-1-6 0-2,-3-1 0 2,-2-7 0-1,-2-3 0 2,-2-5 0-3,3-6 0 4,-4-3 0-4,5-9 0 4,-1 5 0-4,-1 2 0 2,-4 8 0-2,-5 14 0 1,-1 8 0 2,-2 6 0-3,-3 6 0 2,-3 8 0 0,-9 11 0 0,-1 4 0-2,0 2 0 2,0 0 0 0,0 0 0-2,0 0 0 2,0 0 0 0,0 33 0 0,0 28 0 1,0 20 0-4,-4 8 0 4,-3 5 0-2,4 4 0 1,3-6 0-2,0-5 0 2,0-6 0 0,0-10 0 0,19-12 0-2,4-14 0 3,1-15 0-2,7-4 0 1,6-4 0-2,13-4 0 2,9 1 0 0,9-5 0 0,14-3 0-2,6-2 0 3,0-5 0-2,2-4 0 1,-3 0 0 1,0 0 0-4,3-13 0 3,-10-4 0 0,-2 0 0-1,5-2 0 0,-2-7 0 1,3-5 0 0,-1 1 0-1,-2-4 0 0,-4 4 0 2,-2-2 0 1,-14 9 0-7,-6 4 0 6,-2 3 0-1,-9 7 0-3,-1 6 0 3,-2 3 0 0,-2 0 0 0,-1 0 0 0,-6 3 0-2,-2 17 0 2,-4-1 0 0,-1 9 0 0,-2 0 0-2,-3 13 0 2,-1 3 0 0,-4 13 0-2,-2 4 0 2,0-3 0 1,-4-1 0 0,-1-15 0-3,0-9 0 0,-3-10 0 4,-2-6 0-4,-3-10 0 2,5-6 0 0,-5-1 0-2,0 0-32 2,0 0-65 0,0 0-38-2,-13-8-86 2,4 6-69 0,-3 2-225 0</inkml:trace>
    </iact:actionData>
  </iact:action>
  <iact:action type="add" startTime="5593">
    <iact:property name="dataType"/>
    <iact:actionData xml:id="d1">
      <inkml:trace xmlns:inkml="http://www.w3.org/2003/InkML" xml:id="stk1" contextRef="#ctx0" brushRef="#br0">14519 4237 646 0,'0'0'234'8,"0"0"-95"0,0 0-3 0,0 0-27-3,0 0-13 3,0 0-10 1,0 0-25-4,1568-89 2 5,-1134 72-4-2,-8 14-5 0,-36 3-16-2,-32 8 15 3,-9 26-18 0,5 9-10-5,0-2 3 4,-2-1-5 0,-17-13-4 0,-28-10-1-2,-22-14-3 3,-21-3-12 0,-33 0-2-4,-34-3 1 2,-36-7 3 4,-45-2 0-6,-47 3 1 4,-30 6 0-2,-25 2-3 2,-14-3 1-5,0 4-4 4,-82 0-1 0,-67 0-2-2,-87 4 3 2,-70 7 0 2,-85-4 3-6,-73-7 1 4,-54 0 14 0,-27 0 13 0,13-27-21-2,16-5 3 2,32 7-13 2,22 14 0-4,28 11 0 2,41 0 0 0,64 6 0 0,53 28 0-2,58 3 0 2,50-2 0 0,42-5 0-2,37-9 0 0,42-6 0 4,19-10 0-4,24-5-3 3,4 3-13-3,-5 0 7 3,5-1 2-4,0 1 6 4,0 2 1 1,41 2 1-6,30-5-1 4,39-2 1 0,57 0-1-1,79-9 0 0,101-27 0 1,90 8-5 2,66 20 5-7,-1 8 1 5,-25 10 7 3,-51 33 2-3,-40 0-5-2,-25 2 1 2,-48-1 0 0,-37-2-3-2,-61-13-3 2,-58-16 0 0,-47-13 0-2,-45 0 0 2,-45-13 0 0,-20-27-85 0,-61 6-100-2,-14 17-126 1,-2 17-211 2</inkml:trace>
    </iact:actionData>
  </iact:action>
  <iact:action type="add" startTime="6901">
    <iact:property name="dataType"/>
    <iact:actionData xml:id="d2">
      <inkml:trace xmlns:inkml="http://www.w3.org/2003/InkML" xml:id="stk2" contextRef="#ctx0" brushRef="#br0">32118 4196 151 0,'0'0'565'7,"0"0"-354"2,0 0-31-3,0 0-28 1,0 0-43 1,885-60-38 0,-744 60-15-2,-25 0-1 2,-28 0 20 0,-31 0-14-2,-27 0-18 3,-21 0-19-2,-9 0-7 2,0 0-13-4,-61 0-4 5,-75 8-17-4,-66 4 4 4,-45 2 13-2,-3-6 3-2,15 1 0 2,28 2-2 0,39 6-2 0,37 8 0-2,49 1-14 2,38-6-9 0,37-9 20 1,13-9 4 0,94 2 2-6,68-4-1 5,57 0-1 1,14 0 6-3,-10 0-5 1,-38 1 2 1,-47 11 7 0,-50 3 21-3,-45-10-5 4,-37 0 3-1,-12-5 3 0,-18 3-15-2,-53 1-17 4,-37 1-5-4,-21-5 5-1,6 0 0 6,23 0 0-5,39 0 3 2,32 0-1 0,20 0-2-2,9 0 2 2,1 0 0 0,66 0 0 0,30 0 7-2,24 0 4 2,-13 0-13 0,-22 0 1-2,-27 0 1 3,-21 8-2-2,-24 9-2 1,-14 9-16 0,0 12-77-2,-24 16-98 2,-4-29-87 0,-4 2-325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38:21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9">
    <iact:property name="dataType"/>
    <iact:actionData xml:id="d0">
      <inkml:trace xmlns:inkml="http://www.w3.org/2003/InkML" xml:id="stk0" contextRef="#ctx0" brushRef="#br0">8947 7812 697 0,'0'0'167'16,"0"0"-133"-16,0 0 30 5,0 0-23 3,0 0 8 0,0 0-8-2,-9-66 15 2,9 34-5 0,15-2-6 0,11-2-2-2,4-1 3 2,8 3-12 0,5 0-2 0,7 7-1-2,13 0-5 2,1 9 1 0,13 3 13 0,4 2 5 0,3 4-2 0,9-1-7 1,11-3 2-2,2 0-10-1,6-8-6 4,8 2 3-4,-1-3-2 2,9-4-5 0,1 1-2-2,8-6 5 2,4 1 5-1,0 1-8 0,11 1 1 3,4 6 9-4,-1-1 4 0,3 7-6 4,-1-1-10-5,1 0-4 4,-10-4 3-2,4 4-5 0,-7-7-4 1,-4 1-6 0,-1-1 0 0,9 4 0-2,4 5 0 2,10 5 0 0,14 6 0 0,5 4 0-2,7 0 0 2,19 0 0 0,9 0 0 1,21 0 0-5,10 14 0 6,1 8 0-3,8 8 0 3,4 2 0-6,10 0 0 4,10 5 0 2,10-5 0-3,2 0 0 0,0-14 0 0,-2-2 0 2,-20-16 0-3,-1 0 0 0,-15 0 0 3,-7-26 0-1,-3-2 0-1,-5 5 0 0,-3 10 0 0,-13 1 0 2,-2 12 0-2,-9 0 0-1,-11 0 0 2,-8 0 0 1,-10 17 0-4,-9-3 0 7,-9-3 0-8,-1-5 0 5,-1-3 0-2,-8-3 0 0,-8 0 0 0,1 0 0 2,-12 0 0-2,-11 0 0-1,-7 0 0 2,-18 0 0 0,-1 0 0 0,-6 0 0-2,-2 0 0 2,-3 0 0 0,-3-6 0 1,-5-3 0-3,-13 2 0 2,-5-5 0-1,-13 0 0 2,-10 2 0-4,-9-5 0 3,-10-1 0 1,2 2 0-2,-7-3 0 2,1 0 0-4,-4-9 0 4,3-5 0-2,5-13 0-1,-1-12 0 2,7-17 0 0,10-18 0 1,-4-13 0-3,0-3 0 2,1 2 0 0,-11 11 0 0,0 10 0-3,-9 13 0 3,2 11 0 0,-1 16 0 0,-2 10-4-1,-3 14-3 0,-4 7-1 1,-2 10 3-4,2 1-1 6,-4 2 6-4,2 0 0 3,-4 0 0-2,0 0 2-1,0 0 2 2,0 0-2 0,0 28-2 0,0 23 2-2,4 16-1 2,3 0 0 0,6 12 0 0,1 2 1-2,0 7-1 2,6-6 0 0,-1-10 0 0,-1-13 2 0,2-19-2-2,0-13 0 2,9-7-1 0,6-3-2 0,14-3 1-2,15 3 0 3,7-1 1-2,6 1 1-1,11-3-1 3,4-2 0-2,8-12 0 1,10 0 0-2,1 0 1 2,10 0 0 0,2-14 1 1,-1 2-1-4,7 4 1 3,0-1-1 0,11 4 1 0,-1 0-2-2,-5 1 0 2,-5 2 0 1,-9 2-4-2,6 0 2 1,2 0 2-2,2 0-1 3,4 0 0-2,-4 0 1-1,-5 0 0 2,1 0 0 0,-12 0 2 0,2 0-1-1,-7 0 0 0,-2 0 1 3,-7 0-2-4,0 0 2 0,-3 0-2 5,-4 0 0-6,4-4 0 3,-1 4 0 1,10 0 0-4,-2 0 0 3,3 0 0 0,-2 0 0-1,4 4-5 0,-5 12 2 2,0 8 0-1,-1-5 0-3,-1-1 1 3,-10 1 0 1,-3-3 0-2,-9 1 2-1,-8 0-1 2,-13-2 1 0,-9-2 1 2,-11 4-1-5,-3 2-1 3,-5 4-1 0,-4 8 2 0,-4-1-2-1,-4 13 1-1,-4 10 0 2,3 12-1 0,6 8 2-1,-3 2 0 0,0 2 1 2,-2 2 0-2,1-4-1-1,-7-1 1 2,-6-7-1 0,5-12 0 1,-4-9 0-3,-3-20 1 3,-2-13-1-3,2-4-1 0,-2-5 1 4,-3-4-1-4,0 5-3 2,0-5-27 0,0 0-70-2,0 0-39 2,0 0-57 0,-16 0-60 0,0 0-60-1,-1 10-489 0</inkml:trace>
    </iact:actionData>
  </iact:action>
  <iact:action type="add" startTime="4925">
    <iact:property name="dataType"/>
    <iact:actionData xml:id="d1">
      <inkml:trace xmlns:inkml="http://www.w3.org/2003/InkML" xml:id="stk1" contextRef="#ctx0" brushRef="#br0">14526 2838 166 0,'0'0'339'8,"0"0"-160"-3,0 0-41 3,0 0-45 0,0 0-16-2,0 0-11 2,0 0 3 0,112 113 17-2,-80-105 10 4,7 0 19-3,3 1-18 0,17-7-5 1,14-2-11 0,15 0-12-2,12 0-10 2,16-2-15 0,12-15 5-1,20-3-7 0,11 8-4 2,16 5 7-2,23-3-38 2,22 5-7-4,22-6 0 4,19 0 0-2,10-4 0 2,-7 2 0-4,-12-1 0 4,-22-6 0-1,-16 0 0-3,-10 0 0 4,-23-2 0-2,-7 5 0 2,-10 4 0-1,-13 1 0-3,-11 5 0 3,-6 7 0 0,-17 0 0 0,-7 0 0-2,0 0 0 2,2 0 0 0,-2 0 0-2,-4 0 0 2,-8 0 0 1,-2 0 0-1,-5 0 0-1,4 0 0 0,3 0 0 1,-5 0 0-1,-3 0 0 1,1 0 0-1,-10 0 0 0,-5 0 0 2,-11 0 0-4,2 0 0 3,-6 0 0 1,7 0 0-1,1 0 0-3,-2 0 0 4,-6 0 0-1,-5 0 0 0,-5 0 0-2,-15 4 0 2,-5 2 0 1,-17 0 0-2,-8-3 0 1,-6-1 0-2,0 1 0 1,0 0 0 2,0 2 0 0,0-1 0-4,-14-4-98 3,-10 0-95 0,16-15-97 0,8-2-119-2</inkml:trace>
    </iact:actionData>
  </iact:action>
  <iact:action type="add" startTime="6274">
    <iact:property name="dataType"/>
    <iact:actionData xml:id="d2">
      <inkml:trace xmlns:inkml="http://www.w3.org/2003/InkML" xml:id="stk2" contextRef="#ctx0" brushRef="#br0">30559 2673 595 0,'0'0'221'8,"0"0"-70"-2,0 0-29 2,0 0-22 0,0 0-3 0,0 0 15-2,0 0-6 2,524 7-18 0,-347-7-25-2,27 0-11 2,16 0-20 0,17-2-14 1,-11-3 4-3,-13-3-4 6,-12 1 4-8,-30 1-7 4,-21 0 2 0,-14 1-6-1,-25-1 2 1,-25 0 1 0,-27-2 1-2,-19 3-8 2,-27 2-3 0,-12 3-1-2,-1 0-2 2,0 0-1-2,-20 0-6 2,-57 3-4 1,-51 19-1-4,-53-2 11 4,-39-12 6-2,-45-5-1-1,-25-3 2 4,-12 0 1-4,-2 0-4 2,23 0-4 0,36 4 0 0,34 13-1-2,50-4 1 2,41 4 0 0,29 0 0-2,30-3 1 2,25-6 0 0,20-5 0-2,16-3-1 4,0 0 1-4,64 0-1 2,65 0 6-2,76 0 1 3,77 0-6-1,29 5-1 0,-1 20 0 0,-36 4 0 0,-53-5 3-2,-60-1 0 2,-37-8-3-1,-41-4-1-1,-41-8 0 4,-19 0-1-4,-20-1 1 2,-3-2 0-2,-43 3-5 2,-73 1-12 0,-66-4 10 0,-42 1 8 0,-17 6 7-2,19-7-7 2,31 0 1 1,48 3-3-4,48-3 2 4,43 0 0 0,39 0 0-2,17 0 1-1,105 0 1 1,75-18 7 1,73-4 8 0,34 5-14 0,-20 9 0-2,-36 8 2 2,-58 0-5 0,-54 0-2 0,-42 0 2-2,-37 0 10 2,-24 3-4 0,-20-3-3-2,0 5-3 2,0-2-1 0,0-1-9-2,-33 2-3 2,-21 1 3 2,-18 1 7-4,-14 0 3 3,-11-6-3-2,-10 0-21-1,-9 0-67 2,1 0-62 0,76 0-75-1,9 0-122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38:21.3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3165">
    <iact:property name="dataType"/>
    <iact:actionData xml:id="d0">
      <inkml:trace xmlns:inkml="http://www.w3.org/2003/InkML" xml:id="stk0" contextRef="#ctx0" brushRef="#br0">20450 17362 703 0,'0'0'239'5,"0"0"-116"3,0 0-11 0,0 0-52-2,0 0-8 2,0 0 3 2,137-99-18-4,-74 37-2 0,10-5 5 2,8-12 0 0,3-14-9-2,16-16-2 2,10-7-13 2,2 10-1-4,1 7-5 2,-6 11-3 1,-10 11 0 0,-10 3 0-5,-10-2-1 4,-13 4-4 0,-5-5-1 0,-12 13-1-2,-7 5 1 2,-2 12-1 0,-9 6 0-1,-9 6 0 0,1 4 0 1,-8 5-1-2,-8 9-2 2,-3 7 1 2,1 3 3-4,-3 7-2 0,0 0 0 4,0 0 1-4,0 0-1 2,0 0-1-2,-20 29-13 5,-31 11 15-6,-12 9 8 3,-19 5-3-1,-2 2-1 2,-2-3-3-2,-2-4 2 1,10-5 0-1,5-14-1 1,15 0-1-1,15-8 2 1,18-14-3-1,10-4 1 0,15-4-1 0,0 0-3 2,16-26 3-2,44-25 0 0,31-17 5 1,19-6-3 0,8-3-2-3,-4 10 3 3,-14 13-2 3,-10 20 1-6,-16 17-1 1,-17 7 1 2,-11 10 2 0,-11 0-1-2,-15 0-2 2,-8 0 8 2,-11 4 6-4,-1 22 7 2,0 14-4-2,0 16-16 4,-14 15 3-4,1 10-1 2,0 1 1 0,8-11-5 0,-4-11 0-2,5-23-2 2,4-23-10 1,-3-14-23-4,-7 0-53 3,-13 0-65 0,13 0-113 0,-13 0-109-2</inkml:trace>
    </iact:actionData>
  </iact:action>
  <iact:action type="add" startTime="4148">
    <iact:property name="dataType"/>
    <iact:actionData xml:id="d1">
      <inkml:trace xmlns:inkml="http://www.w3.org/2003/InkML" xml:id="stk1" contextRef="#ctx0" brushRef="#br0">18518 17507 583 0,'0'0'276'7,"0"0"-116"-2,0 0-56 3,0 0-15 0,0 0-15 0,0 0-15-2,0 0-2 2,-562 150-16-1,482-120-19-1,23 5-5 2,20-5-4 0,18-6 6 1,15 8 10-3,4 0 10 2,18-2 1 0,51 15-11-2,31 6-10 2,13 16-9 3,-2 9-3-5,-14 5 14 0,-20 6 4 1,-27-13-1 1,-33-10-9 0,-17-14 11-2,-33-13 2 5,-65-6-7-6,-29-6-17 3,-17-16-4 0,7-6-3 0,13-3 2-2,27 0-13 2,34 0-44 0,29-16-77-2,34-29-53 3,5 18-74 0,47 2-108-2</inkml:trace>
    </iact:actionData>
  </iact:action>
  <iact:action type="add" startTime="4598">
    <iact:property name="dataType"/>
    <iact:actionData xml:id="d2">
      <inkml:trace xmlns:inkml="http://www.w3.org/2003/InkML" xml:id="stk2" contextRef="#ctx0" brushRef="#br0">19033 17445 365 0,'0'0'365'4,"0"0"-176"4,0 0-49 0,0 0-58-2,0 0-33 2,0 0 7 2,-61 470-7-4,45-365 5 0,0-11-4 4,7-20-4-4,5-10-7 2,4-22-12-2,0-17-10 4,0-10-8-4,0-10-3 2,13-5-3 0,19 0-3 0,4-17 0-2,9-16-2 2,-1-9 2 0,-1 2 0-2,1 4 1 1,-4 11-1 3,-7 13 2-3,-2 12-1-1,-1 0 0 2,-9 25 2 0,2 37 15-2,-7 11 16 2,-5 9-17 2,-6-1-9-4,-5-10-4 2,0-15 0-2,0-20-4 3,0-22-5-2,0-8-5-1,0-6-43 4,0-6-43-4,16-25-49 2,-5 6-31 0,-4 5-139 0</inkml:trace>
    </iact:actionData>
  </iact:action>
  <iact:action type="add" startTime="5022">
    <iact:property name="dataType"/>
    <iact:actionData xml:id="d3">
      <inkml:trace xmlns:inkml="http://www.w3.org/2003/InkML" xml:id="stk3" contextRef="#ctx0" brushRef="#br0">19692 18598 750 0,'0'0'201'8,"0"0"-78"0,0 0-6-1,0 0-33 2,0 0 2-3,0 0-24 2,0 0-18-2,48-447 9 4,-26 405 5-4,7 17-13 2,7 6-9 0,0 4-3 0,12 3-9-2,-3 7-8 2,7 5-9 0,0 0-3-2,-4 0-2 2,-4 11-1 0,-8 15 1-2,-3-1-1 3,-12-6-1 0,-1 7-3-3,-10-9-31 0,0-3-55 2,3-2-60 0,-10-12-52 0,0 0-124-2</inkml:trace>
    </iact:actionData>
  </iact:action>
  <iact:action type="add" startTime="5360">
    <iact:property name="dataType"/>
    <iact:actionData xml:id="d4">
      <inkml:trace xmlns:inkml="http://www.w3.org/2003/InkML" xml:id="stk4" contextRef="#ctx0" brushRef="#br0">20591 18410 204 0,'0'0'622'8,"0"0"-431"-3,0 0-71 4,0 0-53-2,0 0-45 2,0 0-22-1,4 255-4-1,-8-255-62 0,4 0-119 0,0-14-363 0</inkml:trace>
    </iact:actionData>
  </iact:action>
  <iact:action type="add" startTime="5512">
    <iact:property name="dataType"/>
    <iact:actionData xml:id="d5">
      <inkml:trace xmlns:inkml="http://www.w3.org/2003/InkML" xml:id="stk5" contextRef="#ctx0" brushRef="#br0">20646 17963 530 0,'0'0'255'10,"0"0"-66"-5,0 0-83 0,0 0-32 3,0 0-45 0,0 0-19-2,38-123-8 2,-32 123-2 2,7 25-28-4,7 5-73 2,-11-13-106-2,5 3-156 2</inkml:trace>
    </iact:actionData>
  </iact:action>
  <iact:action type="add" startTime="5701">
    <iact:property name="dataType"/>
    <iact:actionData xml:id="d6">
      <inkml:trace xmlns:inkml="http://www.w3.org/2003/InkML" xml:id="stk6" contextRef="#ctx0" brushRef="#br0">20920 18514 546 0,'0'0'231'5,"0"0"-77"1,0 0-58 2,0 0-90 2,0 0 1-4,0 0 32 0,64-188 27 3,-37 126-26-2,2 5-5-1,0 16-9 2,-3 6-13 2,1 18-4-4,-7 17-4 0,0 0-3 2,0 37 6 0,-4 25 16 0,-4 14-6-2,-9-6-13 4,-3-14-5-2,0-14-4 2,0-17 1-5,0-10-15 4,0-15-35-5,0-15-40 5,9-32-51-1,-5 12-293-1,9 0 123 0</inkml:trace>
    </iact:actionData>
  </iact:action>
  <iact:action type="add" startTime="6039">
    <iact:property name="dataType"/>
    <iact:actionData xml:id="d7">
      <inkml:trace xmlns:inkml="http://www.w3.org/2003/InkML" xml:id="stk7" contextRef="#ctx0" brushRef="#br0">21614 17396 483 0,'0'0'230'5,"0"0"-98"1,0 0-37 2,0 0-22 0,0 0-20 0,0 0 6-2,-114 713 4 2,94-607-5 0,7-7 1 0,4-18-2-2,4-24-14 2,5-24-21 0,0-16 4-2,0-17-11 2,0 0-9 3,0 0-3-6,27-10 5 1,16-42-7 2,11-18-1 0,2-8-5-2,-2 1 3 3,-6 15-1 2,-9 18 0-5,-12 5-12 3,-1 7-38-3,-14 7-53 0,-6 15-70 2,-6 10-128-1,0 0-197 1</inkml:trace>
    </iact:actionData>
  </iact:action>
  <iact:action type="add" startTime="6390">
    <iact:property name="dataType"/>
    <iact:actionData xml:id="d8">
      <inkml:trace xmlns:inkml="http://www.w3.org/2003/InkML" xml:id="stk8" contextRef="#ctx0" brushRef="#br0">21646 18334 435 0,'0'0'298'5,"0"0"-92"2,0 0-63 1,0 0-19 0,0 0-45-2,0 0-5 4,163 281-31-4,-140-251-15 2,-7-10-22-2,-12-6-6 4,-4-8-10-4,0-6-67 2,0 0-84 0,-7 0-180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22:1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87">
    <iact:property name="dataType"/>
    <iact:actionData xml:id="d0">
      <inkml:trace xmlns:inkml="http://www.w3.org/2003/InkML" xml:id="stk0" contextRef="#ctx0" brushRef="#br0">22852 10211 403 0,'0'0'145'8,"0"0"-40"0,0 0 12-2,0 0-30 2,0 0-29 0,0 0 2-2,0 0-2 2,0 88-4 0,5-57-6 0,3 6-3 0,2 7-19 0,8 10-2-2,2 7 11 2,3 4-3 0,6 6-3-2,-5 3 0 2,12 3 0 0,-4 2-6 1,4 3 2-4,4-1-4 3,-3-3-2 0,2 1-3 0,1 3-1-2,1 5-3 2,3-3-3 0,3 4 2 2,7-7 6-6,1-2-5 4,3 0 3 0,9-7-3 0,1 2-6-2,4-4-1 3,1-2-2-2,-2-1 4 2,0-3-2-2,-4-2-2 0,-4-3 5 0,4 0-3 1,-9-5-2-2,-1-7 2 2,-4-4-4 0,-6-7 4 0,-3-1-2-2,-4-3 0 2,-3-3 0 0,-8-4-1 0,-1-2 0 3,-5-1-1-8,-4-5 0 5,-5-2 0 0,2-2-1-2,-6-4 0 3,1-1 1-2,-9-6-1 2,-2 2 1-4,3-4-1 3,-3 0-1 0,0 0 0 0,0 0-2 0,0 0 2 2,0 0-2-4,0 0 0 0,0 0-1 1,-5 0-1 0,-33 0-1 1,-10 0 3 0,-7 0 2-2,-6 0 0 2,-8 0-2 0,-5-17-2 0,0-6-4-2,-6-5-4 3,6 0-5-2,7 0 0 2,9 2 4-4,6 4 6 3,17 2 0 0,9 6 3 0,13 3 4-1,7 8 1 0,2 0 0 1,1 3 0 0,3 0 1-2,0 0 1 2,0 0 3 0,0 0 6 0,0 0 8-2,7 0 4 2,27 0-1 0,18 14-11 0,9 9-5-2,8 1 7 3,5 5 2-2,6 3-3 2,-2-2 8-3,2-2 3 1,-9-4-3 1,-1-5 3 0,-11-2 1 0,-11-4-7-2,-5 2 1 2,-14-8 4 0,-14-1-8-1,-5 1-7 0,-7-7 0 1,-3 0-4 0,0 0 0-2,1 0-3 2,-1 0 0 0,0 0-1 0,0 0 0-2,0 0-1 3,3-7 1-2,-3-31 1 2,0-22-2-4,-4-24 3 3,-35-23-1 0,-6-22 2 0,-7-9-2-2,4 6 0 2,-4 10 0 0,20 24-1 0,0 23 0-2,12 18 0 2,12 25 0 0,-2 12-3 0,7 14-11-2,-1 2-43 2,1 2-56 0,3 2-48 0,0 0-76-2,0 0-239 2</inkml:trace>
    </iact:actionData>
  </iact:action>
  <iact:action type="add" startTime="18002">
    <iact:property name="dataType"/>
    <iact:actionData xml:id="d1">
      <inkml:trace xmlns:inkml="http://www.w3.org/2003/InkML" xml:id="stk1" contextRef="#ctx0" brushRef="#br0">29177 5049 367 0,'0'0'64'6,"0"0"-5"1,0 0 25 1,0 0 43-2,0 0-11 2,0 0-13 0,1 0-8 0,25 8-25-2,7 9-21 2,8 6 8 0,3 3-14 0,6 1-3-2,5 2-2 2,3 4-3 0,9 2-12 0,4 1-5-1,10 3 5 0,8 1-8 3,8 4 3-2,3 10-1-2,4 10-5 2,9 18-1 3,15 13 0-5,8 10 3 2,9 7-5-3,0-4-6 3,-9 8 4 0,-14-3 3-2,-12 5-2 2,-16 0 2 1,-11 6-3-2,-6 3-2-1,-9 1-2 2,-6 5-1 0,-7 3-1 0,2-5 4-2,-2 1-5 3,1 0 0-2,0 0 0 2,-3 5 2-4,4-1-1 4,-4-8-1-2,-6-10 2 1,-2-8 2 2,-6-5 7-6,-7-4-7 4,-5-3-3-2,-5-6 5 2,-2-6-2 0,3-17 1 2,-7-12-2-4,-5-21-2 2,-6-13 0 2,-5-15 3 1,0-1-4-6,0-7-1 3,0 0 1 0,0 0-2 1,0 0 0-4,0 0-1 3,-5 0-1 2,-29-17-4-4,-11-15 6 2,-11-13 1-2,-8-11-3 2,-13-6 0 0,-6-5 1 0,-3-1-5-2,-6 10-2 2,10 6 9 0,5 8-13-2,13 7-4 2,15 5 5 0,20 10 1 0,10 10-1-2,15 7 10 2,4 3 3 0,0 2 0-2,0 0 1 2,11 0 21 0,28 0 8 0,8 28-11 0,3 8-4-2,11 15 1 2,3 3-1 0,1 8-2 0,-1-1-4-1,-6 1-5 0,-1-5 9 1,-1-1 3 2,1-4 5-6,-4-4-10 4,-5-2-3 0,-7-8 0-2,-5-3 2 2,-6-9 1 1,-12-11-2-2,2-3-2 2,-11-7-1-4,-2-5-2 3,-4 0 2 0,-2 0 2 0,4 0-6-2,2 0 1 2,0-32-1 0,3-25-1-2,14-22 5 3,-1-19-1-2,10-15 0 1,-3-16-1 0,-1-15 6-2,-11 2-3 2,-4 6-2 0,-1 21-1-2,-1 32-3 2,-3 34-1 1,-6 24 1-2,-1 16 0 2,-2 9-1-4,0 0-6 6,0 0-45-6,-13 0-66 3,-40 0-50-2,1 34 15 2,30-11-122 0,6 4-271 0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57:04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6">
    <iact:property name="dataType"/>
    <iact:actionData xml:id="d0">
      <inkml:trace xmlns:inkml="http://www.w3.org/2003/InkML" xml:id="stk0" contextRef="#ctx0" brushRef="#br0">8461 5264 474 0,'0'0'411'18,"0"0"-272"-18,0 0-43 4,0 0 13 3,0 0-45-1,0 0-21 2,8-220-6 0,15 178-7 0,3 5 2-2,1 0 3 2,13 7 1 0,3 1-1 0,11 4 4-2,7 6-16 3,8 1 4-2,12 8 4 1,8-5 1-2,-1 1-4 3,14 4-9 1,1-7 9-3,11 0-1-1,9-3 2 2,2-5-6 0,1-4 2-2,-7 4-10 3,3-3 0-1,-2 3-6 0,3 3-1-3,5-2 3 3,-4 5-2 0,-2-2 7 0,3-5-2-2,-3 0-4 2,4 1-2 2,-2 1-4-4,1 7 3 0,5 4-2 2,7-1 2 0,-1 6-3 0,5-1 0-2,9 1 1 2,-5-4-2 0,-4-6 1-2,-5-6-3 3,-14-1-1-1,-5 3-4-1,6-3 2-1,-5 5 2 2,2 3 0 3,1-2 1-6,-1 8 0 1,0-1-1 2,2 4 1 2,5 2 1-4,2 3-1 0,-1-2 1 2,-3 5 0 1,1 0 0-2,-3 0-1-1,2 0 1 1,-1 0 0 2,0 0 3-1,2 0-5 0,-3 0 0-2,-1 0 0 2,2 0-3 0,8 0-1-2,9 0 4 4,4-9-1-4,8-2 1 2,-2-1-1 0,3 1 2 0,1 2-2-2,-6 1 2 2,1 6 2 0,-1-3-2 1,-13 1 0-4,9 1 2 3,1 0-3 0,-1 1 0 0,5-3 0-2,-8 1 0 2,1 4 0 0,5 0-3 0,6 0 2-2,5 0-1 1,-1 0 2 2,6 0 0 0,4 0 1-4,6 4 0 2,6 1-1 1,1 3 1 0,0-2 2-2,3-1-3 3,-3 1 0-2,4 5 0 1,-9 0 0-2,1 1 0 4,7-1-2-3,-2 0 1 0,2-5 1 1,1-6 0-1,-8 0 0 2,11 0 1-3,-9 0 1 1,-2 0-2 2,-2 0 0-4,-5-8 0 3,-10 5 0 3,-9 1 0-6,-13 2 0 3,-11 0 0 0,0 0 0-2,-13 0 0 3,9 0 0-4,-11 0 0 5,1 0 0-3,-9-4-2 0,-5-2 2 1,-18 4 0 0,-13-3 0-2,-11-3 2 2,-14 4-2 0,-7-5 0-2,-11 5 0 3,-6-3 0-2,1-1-2-1,-7-4 1 1,5-5-1 1,8-5-1 0,-2-9 1-2,8-8 0 2,9-18-1 2,2-10-2-4,2-18 4-1,5-1-4 3,-7 4-1 0,-10 15 0 1,-6 16-1-3,-7 14 3 3,-7 16 1-3,-3 4 0 2,-6 10-1 0,-4 2 1 0,0 2 3-1,0-1 3 0,0 4 2 1,6 0-4-2,13 36-1 2,6 19 0 0,8 16 0 1,18 4-1-3,5-1 1 1,15 5 0 2,19-1 2-4,17-3-2 4,14-4 0-2,15-9 0 1,5-13-2 2,8-14 0-4,10-13-5 1,11-13 3 0,11-9 1 2,0 0 0-2,3-9 2 0,6-16-3 0,2 3 3 2,-2-1-3-4,-5 9 4 3,-8 6 0 1,1 8-1-4,-4 0 1 3,-7 0-13 2,-14 20-5-4,-12 10-3 0,-23 4 8 5,-11 3 13-6,-17-4 0 3,-14 4 2 0,-7 2-3 0,-10 6 2-2,-2 6-1 2,-5 8 0 0,-7 11 0-2,-11 6 0 2,0 11 0 2,-11 9 0-4,3 3 0 0,-3 2 0 2,-2-9 1 0,-1-2 0-2,-1-17-1 3,-8-17-3-2,2-22-5 2,-8-27-14-2,-5-7-17 2,0 0-47-4,0-13-63 4,0-31-53-2,-9 10-146 1,0 7-174-2</inkml:trace>
    </iact:actionData>
  </iact:action>
  <iact:action type="add" startTime="5866">
    <iact:property name="dataType"/>
    <iact:actionData xml:id="d1">
      <inkml:trace xmlns:inkml="http://www.w3.org/2003/InkML" xml:id="stk1" contextRef="#ctx0" brushRef="#br0">15068 2710 146 0,'0'0'611'3,"0"0"-448"5,0 0-77 2,0 0-4-1,-13 105-24-4,13-97-21 3,0-2 9 0,0-3 29-2,0 1-1 2,5 1-12 0,22-3-20 0,14 0-5-2,12-2-6 3,7 0-16-2,8 0 11-1,7 0 0 2,4 0 0 5,8 0-2-8,2 0 5 1,6 0 2 2,5 0 2-1,4 0-1 0,6 13-1 0,8 1-8 4,2-3-7-5,0-2 0 0,1-7 0 2,-4-2-5 2,-7 0 0-4,8 3 0 0,-3 0 1 4,-3-1 1-2,-6 1 1-2,1 2-8 2,-1 5 4 1,0-3-4-5,4 3 4 5,2-5-4-1,-2-5-1-3,-6 0 0 4,5 0-1-1,-5 0 2 0,1-5-5-2,-5-8 7 3,0 6-8 0,-3-1 10-3,0 1-6 0,-3 5-4 1,3-1 0 2,-1-2 0-4,1-4 0 4,-6 1 0 1,11-4 0-4,4 2 0 0,4 2 0 4,3 6 0-3,1 2 0-1,-6 0 0 3,-4 0 0-2,0 0 0 0,-4 10 0 1,3-3 0-1,-1-4 0 1,6-3 0-1,4 0 0 0,-6 0 0 2,-5 0 0-4,-9 0 0 4,-13-3 0 0,-6-2 0-5,-5 3 0 5,-3-2 0 1,-1-2 0-4,-12 4 0-1,-16-1 0 3,-10 3 0 3,-12 0 0-7,-13 0 0 2,-1 0 0 4,0 0 0-2,0 0 0-2,-7 0 0 2,-31 0-162 0,6 0-103-2,21-2-106 0,11 2-366 4</inkml:trace>
    </iact:actionData>
  </iact:action>
  <iact:action type="add" startTime="7217">
    <iact:property name="dataType"/>
    <iact:actionData xml:id="d2">
      <inkml:trace xmlns:inkml="http://www.w3.org/2003/InkML" xml:id="stk2" contextRef="#ctx0" brushRef="#br0">30836 2868 654 0,'0'0'253'8,"0"0"-123"-4,0 0-10 4,0 0-30 0,0 0-27-2,0 0 3 2,487 0-15 0,-274 0-20 0,32 0 1-2,9 0-1 2,-3 12 8 0,-25 5-3 1,-33 0 12-1,-45 3-12-1,-31-12-14 1,-40-3 26 0,-34-5-24-2,-20 0-3 1,-17 0-14 0,-6 0-7 1,0 0 0 0,-72 0-13-2,-48 0-7 2,-54 0 12 0,-38 0 8 0,-33 0 4-2,-9 0 0 2,4 0 0 0,22 7-4 0,37 0-3 0,37-1 0-2,39 0-1 2,36-3-5 2,40-3-22-6,30 0 6 5,9 0 6-1,48 0 19-2,69 0 0 2,57 6 3 0,54 7-2 1,22 4 1-2,-9 0 2-1,-32 0-2 2,-45-3 3 0,-47-1-4 0,-34-1-1 2,-34-8 3-7,-26-3 3 6,-19-1 1-4,-4 0-7 3,-31 0-5 0,-61 0-9 3,-48 0 7-3,-26-1 7-5,-6-16 2 7,21 5-1-4,34 4-1 3,40 2-2-3,33 6 0 2,30 0 2-1,14 0 0 1,0 0 0 0,65 0 6-1,44 9 11 1,31 8 4-3,-5 4-19 6,-25 0 3-5,-39-11-1 1,-34 0 0 0,-20-10 0 1,-17 5 3 0,-45 0-7 0,-78 4-10-2,-51-1 1 2,-26-3 4 1,1 0 5-2,18-1-13-1,26 11-40 2,42 6-68 0,99-6-112-1,14 1-283 2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6:58:41.91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4052">
    <iact:property name="dataType"/>
    <iact:actionData xml:id="d0">
      <inkml:trace xmlns:inkml="http://www.w3.org/2003/InkML" xml:id="stk0" contextRef="#ctx0" brushRef="#br0">10075 9976 609 0,'0'0'265'17,"0"0"-147"-17,0 0-29 5,0 0-8 3,0 0-23 0,0 0 13 0,197-96 8-2,-144 77-21 2,10-4-21 0,-2 1 1 0,2-3 2-1,1-6-9 0,3 3 1 3,0-4-7-4,4 0-2 0,10 6-3 2,7 3 5 0,14 1 0-1,14 5-1 2,16-3-3-1,-2 0-1-2,9 2-7 3,-10-6-5-2,-3 5 9 3,0 1-4-4,-1 2 5 1,-8 5-9 0,1 0 4 1,-1-1 0-1,-4 1-4 1,15 2 0 1,10 2-1-4,5 0-3 4,8 2-3-3,2 2 2 6,-2 3 0-10,3 0 1 6,2 0 2 1,-3 0 0-1,-1 0-4-2,0 0 7 2,-3 0-3 0,1 0-1-1,5 0-3-1,-13 0 4 0,-6 0-1 4,-11 0-6-4,-9-2-3 2,1-13 3 1,3 1 0-1,1 3 3-2,-1-4-3 1,-8 8 0 2,-8 0 2-2,-7 4-1 0,0 3 1 0,-4 0 2 2,1 0-2-3,3 0 1 1,0 0-3 2,11 0 1-1,-2 10-1-3,-2 7 1 3,0 3 2 3,-4 1-3-6,-3 0 3 2,-1-1-1 1,-12-5-1 0,-13-6 0-3,-8-1-1 4,-16-8 0 0,-13 0-6 0,-7 0-1-5,-11 0 1 4,-6 0 5 2,-8 0-3-4,-2 0 4 2,0 0-1 0,0 0-1-1,0 0-7-1,-29-22-7 1,-31-18-8 2,-19-7 21-1,-11-1 3-2,-4 3 0 0,-11 3-1 4,-2 3 0-4,0 2 0 2,-2-1-7 0,5 8-1 0,17 6-4-2,18 4-2 2,25 12 6 1,16 2 3-4,15 6 2 3,11 0 4 0,2 0 3 0,0 0 3-2,0 0-1 2,14 6 8 2,44 19-3-4,26 12-10 0,16 4 1 2,4 3 1 0,-1 5 0-2,-3-4 0 2,-10-3 6 2,-9-5-2-4,-13-6 7 0,-16-6-3 2,-21-11 3 2,-15-11-2-4,-12-3 0 0,-4 11-4 2,0 8-6 2,-44 13-1-4,-16 7-5 2,-13-2 3 0,2-2 1 0,-1-3-3-2,4-2 3 1,-2-4-3 2,-1-11-28-1,-6-12-36-2,-7-3-57 0,12 0-87 4,54-20-60-4,11 3-162 2</inkml:trace>
    </iact:actionData>
  </iact:action>
  <iact:action type="add" startTime="5658">
    <iact:property name="dataType"/>
    <iact:actionData xml:id="d1">
      <inkml:trace xmlns:inkml="http://www.w3.org/2003/InkML" xml:id="stk1" contextRef="#ctx0" brushRef="#br0">10556 7512 791 0,'0'0'208'6,"0"0"-91"2,0 0-27 0,0 0 15-2,0 0-31 2,0 0-15 0,0 0-13 0,-368 27-12-2,308-10-11 2,2-3-9 0,15 3-7 0,7-2-5-2,11-4-2 2,12-4-1 0,13-7-21 0,0 0-37-2,0 0-93 3,14-1-111 0,7-14-334-3</inkml:trace>
    </iact:actionData>
  </iact:action>
  <iact:action type="add" startTime="5890">
    <iact:property name="dataType"/>
    <iact:actionData xml:id="d2">
      <inkml:trace xmlns:inkml="http://www.w3.org/2003/InkML" xml:id="stk2" contextRef="#ctx0" brushRef="#br0">10265 7570 651 0,'0'0'242'7,"0"0"-113"2,0 0-20-3,0 0-25 1,0 0-41 0,0 0 6 3,0 0 3-4,75 541-11 0,-63-479-8 5,-2-5-1-4,0-14-13-1,-6-12-2 0,-1-12-4 4,3-7 0-2,-3-1-9-2,-3-4 2 0,0-3 0 4,0-4 8-2,0 0 7-2,0 0-6 0,-9 0-7 4,-26 6-7-4,-17-1 7 2,4 0 3 0,-1 7 0 0,5-3-4-1,14-6-5 0,13 2 2 2,1-5-4-2,16 0 0-1,0 0-10 2,0 0-28 2,10-25-56-4,28-4-76 0,-15 19-106 2,-3 7-341 0</inkml:trace>
    </iact:actionData>
  </iact:action>
  <iact:action type="add" startTime="6258">
    <iact:property name="dataType"/>
    <iact:actionData xml:id="d3">
      <inkml:trace xmlns:inkml="http://www.w3.org/2003/InkML" xml:id="stk3" contextRef="#ctx0" brushRef="#br0">10543 8467 699 0,'0'0'253'6,"0"0"-140"3,0 0 0-4,0 0-47 3,0 0-19 0,0 0-1 0,53-241-8-2,-37 215-6 3,5 11 3 0,2 10-2-3,-1 5-6 0,7 0-9 2,-2 10-7 2,5 27 0-4,0 12-8 0,0-4-1 2,-5-9-1 2,-3-10-1-6,-10-7-7 4,1-11-19 2,-7-8-30-2,5 0-76-2,-13 0-71 0,0-5-245 4</inkml:trace>
    </iact:actionData>
  </iact:action>
  <iact:action type="add" startTime="6566">
    <iact:property name="dataType"/>
    <iact:actionData xml:id="d4">
      <inkml:trace xmlns:inkml="http://www.w3.org/2003/InkML" xml:id="stk4" contextRef="#ctx0" brushRef="#br0">11262 7958 596 0,'0'0'241'8,"0"0"-144"-1,0 0-8 0,0 0-42-1,0 0 30 2,0 0 4 0,-70 126 6-1,54-72-14 0,12-7-12 2,4-2-16-2,0-8-10-1,0-9-12 2,0-5-10 0,0-9-7 0,23-6-3-2,10-5-3 2,8-3-7 2,5 0-13-3,-5 0-16-2,-8 0-38 3,-5 0-83 0,-28 0-40-2,0 0-177 2</inkml:trace>
    </iact:actionData>
  </iact:action>
  <iact:action type="add" startTime="6806">
    <iact:property name="dataType"/>
    <iact:actionData xml:id="d5">
      <inkml:trace xmlns:inkml="http://www.w3.org/2003/InkML" xml:id="stk5" contextRef="#ctx0" brushRef="#br0">11537 8368 452 0,'0'0'391'6,"0"0"-212"0,0 0-59 2,0 0-49 2,0 0-29-4,0 0 5 0,19-223-4 2,-19 182-2 0,0 13-2 0,0 9-11-2,0-1-5 4,0 6-11-2,17 1-4-2,11-2-7 2,1 6 2 0,12-2-3 0,-1 9-3-2,4 2 1 0,2 0 1 4,-1 0 1-4,-10 0 0 3,0 0 1-2,-5 2-1 3,-1 5-1-4,-6-6 0 2,0-1 1 0,-5 0-2 0,-1 0 1-4,-1 0-2 4,-6-5 2 0,0-12-2 0,1-5 2-2,-6-1 0 2,-5 3 1 0,0 3 0-1,0 9-4 0,0 6-2 1,-3 2-1 0,-7 0-5-2,-6 0-2 2,-4 19 6 2,-3 12 8-4,3 2 1 0,-1 5 0 2,5-1-1 2,2-1 4-4,4-7-3 0,-3 3 5 2,8-7 2 0,2-4 0-2,3-1-4 2,0-1 2 0,0-2 1 0,16-1-1-2,21-4-3 3,10-1 2 0,-2-5-5-3,8-1-1 0,-1-5-2 2,-4 0-5 2,-11 0-13-4,-3 0-71 0,-13 0-59 2,-21 0-59 2,0-5-260-6</inkml:trace>
    </iact:actionData>
  </iact:action>
  <iact:action type="add" startTime="7435">
    <iact:property name="dataType"/>
    <iact:actionData xml:id="d6">
      <inkml:trace xmlns:inkml="http://www.w3.org/2003/InkML" xml:id="stk6" contextRef="#ctx0" brushRef="#br0">12613 7975 488 0,'0'0'239'7,"0"0"-83"2,0 0-52-2,0 0-66-1,0 0-30 0,0 0 26 4,0 0 25-2,-183 52-12-2,140-16-11 2,9 3-2 0,11-3-9-2,13 3-4 2,10-2-6 0,0-7-4 0,23-7-10 0,24-14-1-2,6-9-8 2,-2 0-4 0,-8-32 10-2,-9-9 0 3,-8-13-1 1,-17-4 3-2,-7 1-4-3,-2 6 0 4,0 20-8-3,0 18 0 1,0 13 6 1,0 0 2-2,0 6-1 2,-7 39 1-2,7 16 4 3,0 9 28 0,0-1-1-2,0-15-16-2,0-11-7 3,7-14-1 4,6-13-3-8,-4-13-5 5,3-3-37-4,4-6-12 5,7-39-86-6,-13 17-75 4,-4-1-254 2</inkml:trace>
    </iact:actionData>
  </iact:action>
  <iact:action type="add" startTime="7851">
    <iact:property name="dataType"/>
    <iact:actionData xml:id="d7">
      <inkml:trace xmlns:inkml="http://www.w3.org/2003/InkML" xml:id="stk7" contextRef="#ctx0" brushRef="#br0">13064 7847 405 0,'0'0'361'3,"0"0"-207"5,0 0-61 0,0 0-55 0,0 0-31-2,0 0 15 2,-37 69 27 1,16-35-5-4,-3-1-8 3,14-2-3 0,0 3 2 0,7-8-6-2,3 2-4 2,0-2-7 0,0-1-8 0,13 2 2-2,10 2 2 2,1-4 1 2,-4-3-3-4,-7-7 8 0,-6-4-1 2,-7-2-8 0,0 1-11-2,0-2 0 2,-16 1-4 2,-16-9-19-4,-1 0-39 0,1 0-48 2,12-27-34 2,16 3-44-4,4 13-120 0,0 2-251 2</inkml:trace>
    </iact:actionData>
  </iact:action>
  <iact:action type="add" startTime="8134">
    <iact:property name="dataType"/>
    <iact:actionData xml:id="d8">
      <inkml:trace xmlns:inkml="http://www.w3.org/2003/InkML" xml:id="stk8" contextRef="#ctx0" brushRef="#br0">13152 8183 102 0,'0'0'327'4,"0"0"-165"9,0 0-4-7,0 0-45-3,0 0-44 5,0 0-32 2,0 0-9-2,178-237-13-2,-178 224-9 0,-14 13-2 4,-9 0-3-4,1 0 1 2,-1 8 7 0,5 24 11 0,8 9 21-2,6 4-1 0,4 0 2 4,0 6-3-2,1-3-10-2,30 0-2 3,5-8-8-2,5-8-11 0,2-12-8 0,-2-17-1 2,4-3-11-2,2-8-31-1,6-26-50 3,-39 12-57 1,3 1-222-7</inkml:trace>
    </iact:actionData>
  </iact:action>
  <iact:action type="add" startTime="8551">
    <iact:property name="dataType"/>
    <iact:actionData xml:id="d9">
      <inkml:trace xmlns:inkml="http://www.w3.org/2003/InkML" xml:id="stk9" contextRef="#ctx0" brushRef="#br0">14232 8113 499 0,'0'0'282'10,"0"0"-123"-4,0 0-78 1,0 0-15 2,0 0-25-2,0 0-5 0,55 219-26 0,-55-208-10 3,0-11-21-4,0 0-92 0,-3-3-167 2,-4-24-393 0</inkml:trace>
    </iact:actionData>
  </iact:action>
  <iact:action type="add" startTime="8721">
    <iact:property name="dataType"/>
    <iact:actionData xml:id="d10">
      <inkml:trace xmlns:inkml="http://www.w3.org/2003/InkML" xml:id="stk10" contextRef="#ctx0" brushRef="#br0">14181 7694 643 0,'0'0'232'7,"0"0"-112"-5,0 0-52 6,0 0-48 2,0 0-19-1,0 0-1-5,19-75-19 3,-2 114-32 3,-9-17-150-4,-1 0-107 0</inkml:trace>
    </iact:actionData>
  </iact:action>
  <iact:action type="add" startTime="8886">
    <iact:property name="dataType"/>
    <iact:actionData xml:id="d11">
      <inkml:trace xmlns:inkml="http://www.w3.org/2003/InkML" xml:id="stk11" contextRef="#ctx0" brushRef="#br0">14452 8244 48 0,'0'0'530'4,"0"0"-331"2,0 0-73 2,0 0-62 0,0 0-11-2,0 0 10 2,26-152-28 2,-18 127-3-4,3 15-2 0,-2 10 6 2,-2 0-4 2,9 0-14-6,7 27-17 4,6 18-1 2,0 3-28-2,10-3 15-4,5 0-16 4,1-4-12 2,-3-9-5-2,4-6-24-2,2-9-27 3,-39-17-185 0</inkml:trace>
    </iact:actionData>
  </iact:action>
  <iact:action type="add" startTime="9208">
    <iact:property name="dataType"/>
    <iact:actionData xml:id="d12">
      <inkml:trace xmlns:inkml="http://www.w3.org/2003/InkML" xml:id="stk12" contextRef="#ctx0" brushRef="#br0">15341 7522 378 0,'0'0'298'4,"0"0"-131"2,0 0-43 2,0 0-81 2,0 0-12-6,0 0 16 4,58 366-2 2,-48-262 5-2,3-5-1-4,1-10-5 4,0-22-9 2,-1-13 6-4,-3-23-3 2,-2-15-4 0,-6-11-5 0,8-5 0-2,9-15-10 0,5-32-6 4,10-27 0-2,5-10-12-2,-1-12 1 1,-2-8 0 4,3 0-2-5,-3 3 0 2,1 20 0 0,-1 21 0 0,-9 24-12-2,-1 23-22 3,-7 13-25-2,-1 0-50-1,-1 47-21 0,3 20-66 2,-17-25-99 0,7-3-144-2</inkml:trace>
    </iact:actionData>
  </iact:action>
  <iact:action type="add" startTime="9550">
    <iact:property name="dataType"/>
    <iact:actionData xml:id="d13">
      <inkml:trace xmlns:inkml="http://www.w3.org/2003/InkML" xml:id="stk13" contextRef="#ctx0" brushRef="#br0">16232 8124 436 0,'0'0'147'8,"0"0"21"-2,0 0-39 0,0 0-62 4,0 0-40-2,0 0 22-2,0 0 14 2,-156 110-28 0,125-79-5 0,14-5-3-2,4 1-2 2,13-2 2 0,0 0 0-1,0 4-8 0,16-9-12 1,21-3-5 0,10-12-1-2,-4-5-2 2,-9 0-3 2,-10-32 0-3,-15-22-5-2,-9-15-8 3,0-4-2 0,-20 7-30-2,-9 5-30 3,1 17-36 1,19 38-122-3,5 6-173-3</inkml:trace>
    </iact:actionData>
  </iact:action>
  <iact:action type="add" startTime="9949">
    <iact:property name="dataType"/>
    <iact:actionData xml:id="d14">
      <inkml:trace xmlns:inkml="http://www.w3.org/2003/InkML" xml:id="stk14" contextRef="#ctx0" brushRef="#br0">16602 7379 122 0,'0'0'452'7,"0"0"-319"1,0 0-18-4,0 0-32 4,0 0-26 0,0 0-13 0,11 712 4-2,-11-600-1 2,0-16-19 3,0-23-16-6,5-23-9 1,4-18-3 2,-2-19-10 2,-3-13-24-6,5 0-35 4,5-26-49 2,-9-5-247-2</inkml:trace>
    </iact:actionData>
  </iact:action>
  <iact:action type="add" startTime="10204">
    <iact:property name="dataType"/>
    <iact:actionData xml:id="d15">
      <inkml:trace xmlns:inkml="http://www.w3.org/2003/InkML" xml:id="stk15" contextRef="#ctx0" brushRef="#br0">16774 8121 485 0,'0'0'168'4,"0"0"-20"5,0 0-47-2,0 0-25 2,0 0-24-4,0 0-16 3,44 247-4 2,-19-213-10-4,6-9-3 0,0-7-11 2,7-9 2 2,-2-9-8-6,1 0-2 4,0-15-1 2,-14-34-6-2,-7-12-9-4,-6-1-6 4,-7 9 4 2,-3 12 5-4,0 23 7 0,0 12 6 4,0 6 0-2,0 0 1-2,0 9 1 0,-3 23 6 4,-10 0 5-2,11 5-1-2,2 3-5 2,0-1 3 0,0 0 3-2,22-9 1 2,-1-3-9 0,-6-16-4 0,-3-5-1-2,4-6-9 2,-6 0-22 0,3-24-51-2,-10 4-136 2,3 2-197 0</inkml:trace>
    </iact:actionData>
  </iact:action>
  <iact:action type="add" startTime="10595">
    <iact:property name="dataType"/>
    <iact:actionData xml:id="d16">
      <inkml:trace xmlns:inkml="http://www.w3.org/2003/InkML" xml:id="stk16" contextRef="#ctx0" brushRef="#br0">17396 8445 508 0,'0'0'109'7,"0"0"-12"1,0 0 3-3,0 0-52 1,0 0-24 4,0 0 15-3,0 0 33-1,38-127-11 3,-32 70-40-1,7 10-12-2,-5 10-1 2,1 15-2 0,-2 12-3 0,-2 6 0-3,-1 4 1 4,-4 0 6 0,7 12 4-5,5 27-4 5,1 8-8-1,6-2-2 0,-2-6 2-2,-1-14 4 1,2-10 16 4,-11-10 0-6,0-5 6 2,2 0-9 1,1-39-12 2,3-19-7-6,-6-10-2 4,3 11-7 1,-2 13 3 0,-3 21 4-6,3 11 2 6,-3 12 0 1,6 0 3-4,-4 22 0 0,9 25-1 3,1 17-2 0,1 1-3-3,3 2 3 3,3-2 0-2,0-15 0 0,-4-11 0-1,-7-19 0 3,-5-11-10-1,-8-9-31-2,0 0-34 2,0-4-68 0,0-15-189 0,0 3-212-2</inkml:trace>
    </iact:actionData>
  </iact:action>
  <iact:action type="add" startTime="11028">
    <iact:property name="dataType"/>
    <iact:actionData xml:id="d17">
      <inkml:trace xmlns:inkml="http://www.w3.org/2003/InkML" xml:id="stk17" contextRef="#ctx0" brushRef="#br0">17953 8385 171 0,'0'0'320'8,"0"0"-155"-4,0 0-57 4,0 0-33 2,0 0-32-1,0 0-19-6,216-252-7 5,-212 208-8 2,-4 6-6-4,0 14-2 0,0 7-1 2,-13 17 0 2,-7 0-2-4,-5 0-1 0,6 24 3 4,-4 16 2-2,10 7 21-2,9 2 11 0,4-2 9 4,0 1 1-4,17-5 0 3,25-5-7 0,3-11-4 0,12 0-10-4,-1-10-16 4,1-15-7 0,-9-2-12-5,-1 0-45 4,-34-17-63-1,6 0-186 0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7:31:16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35">
    <iact:property name="dataType"/>
    <iact:actionData xml:id="d0">
      <inkml:trace xmlns:inkml="http://www.w3.org/2003/InkML" xml:id="stk0" contextRef="#ctx0" brushRef="#br0">538 2613 242 0,'0'0'146'15,"0"0"-58"-14,0 0 15 7,0 0 56-2,0 0-43 2,0 0 5 0,-6-19-3 0,6 19-17-2,0 0-5 2,0 0 3 0,0 0-33 0,0-3-4-2,0 0-5 2,0 0 3 0,0 3-13 0,0-2-1-2,0 2-9 2,0-4 3 0,0 4-8 0,0 0 2-2,19-2-6 2,6-1 2 0,11 0 6 1,15-4-13-4,-8 7-1 3,8 0 5 0,-3-5-16 0,4 5-11-2,8-2 0 2,5-4 0 1,-1 1 0-2,5 1 0-1,-2-1 0 2,-3-3 0 0,2 2 0 0,1 0 0-2,1 1 0 2,5 3 0 0,-2-5 0 0,1 4 0-2,-1 1 0 2,3-1 0 0,0 3 0 0,1 0 0-2,-2 0 0 2,-5 0 0 0,-7 0 0 0,0 0 0-1,-2 0 0 0,1 0 0 2,0 0 0-2,7 5 0-1,-6 1 0 2,3 0 0 0,-3-3 0 0,-5-1 0-2,1 4 0 2,4-2 0 0,-9 1 0 0,3 0 0-2,1-2 0 2,-2 3 0 0,-3-5 0 0,-2 3 0-2,2 2 0 2,-2-4 0 0,2 3 0 0,-2-5 0-2,2 7 0 2,0-4 0 1,-4 2 0-2,8-1 0-1,2-2 0 2,1 1 0 0,-2-3 0 0,1 0 0-2,-6 0 0 2,-3 0 0 0,4 0 0 0,-4 0 0-2,4 0 0 2,0 0 0 0,0 0 0 0,2 0 0-2,-4-5 0 2,0-1 0 0,5 0 0 0,4-1 0-1,8 2 0 0,13 3 0 2,4-1 0-2,0 0 0-1,0 3 0 2,-7 0 0 0,-9-4 0 0,0 4 0-2,-9 0 0 2,-2 0 0 0,-2-1 0 0,2-3 0-2,1 2 0 2,1 2 0 0,5-3 0 0,0 3 0-2,12 0 0 2,1 0 0 0,4 0 0 0,-1 0 0-2,-7 0 0 2,-2 0 0 1,-6 0 0-2,0 0 0-1,3 0 0 2,-1 0 0 0,0 0 0 0,-1 0 0-2,-2 0 0 2,-5-5 0 0,-5 5 0 0,3-3 0-2,-5 1 0 2,0-2 0 0,4-2 0 0,1 4 0-2,-5-1 0 2,3 1 0 0,2-5 0 0,-2 4 0-2,3 1 0 2,10-1 0 1,-4 1 0-2,1-2 0-1,6 1 0 2,-6 3 0 0,-5-3 0 0,-2 3 0-2,-2 0 0 2,-5 0 0 0,1 0 0 0,-1 0 0-2,0 0 0 2,-2-1 0 0,-3-3 0 0,-1 2 0-1,2-4 0 1,2 2 0 0,2-1 0-1,2 0 0 0,-2 2 0 0,1-2 0 2,-3 2 0-1,-4-1 0-3,-1 4 0 3,-6-2 0 1,-5 2 0-1,0-3 0-3,-8 0 0 3,1-2 0 1,-3 2 0-2,-1 0 0-1,-5 3 0 2,4-3 0 1,-7 3 0-2,3-5 0 0,2 2 0 0,5-3 0 1,-3 0 0 0,4 1 0-2,0-5 0 2,1 9 0 1,-9 1 0-2,3 0 0-1,-14 0 0 2,-4 0 0 0,-2 0 0 0,0 0-31-2,-69 0-133 2,-3 0-124 1,37 0-41-1,15 0-513-2</inkml:trace>
    </iact:actionData>
  </iact:action>
  <iact:action type="add" startTime="5934">
    <iact:property name="dataType"/>
    <iact:actionData xml:id="d1">
      <inkml:trace xmlns:inkml="http://www.w3.org/2003/InkML" xml:id="stk1" contextRef="#ctx0" brushRef="#br0">11165 2717 382 0,'0'0'354'6,"0"0"-194"1,0 0-26 1,0 0-1 0,0 0-49-1,-3 0-14 0,3 0 11 1,0 0-7 0,29 0 2-1,8 0-9 0,10 0-14 2,1 0 7-4,5 0-15 3,8 0-2 0,2 0-11 0,-5 0-6-2,5 0-11 2,0 0 5 0,-5 0-6 1,5 0 2-4,3 0 0 4,0-3-5-2,8 3 0 1,7-4 1-2,2 4-1 2,-2 0-2 1,3 0-2-4,-8 0 1 3,2 0-7 0,-7 0 2 0,-1 0 1-2,-4 0 4 2,4 0-1 0,5 0-7 0,-2 0 0-1,3 0 0 0,-5 0 0 3,3 0 0-4,-1 0 0 0,-5 0 0 2,-4 0 0 0,5 0 0 0,-2 0 0-2,1-7 0 2,5 1 0 0,1 1 0-2,5-1 0 2,1 0 0 2,8 6 0-4,-3-5 0 0,-1 3 0 2,1 2 0 2,-1-4 0-4,-4 4 0 0,4 0 0 3,0 0 0 0,0 0 0-3,6 0 0 2,-3 0 0-2,3 0 0 4,-8 0 0-4,-9 0 0 2,-3 0 0 0,-4 0 0 0,-5 0 0-2,3 0 0 0,1 0 0 4,3 0 0-1,5 0 0-4,2 0 0 3,-5 0 0 0,1-4 0 0,-2-5 0-2,-5 2 0 0,0 3 0 4,-5 0 0-4,-2 4 0 2,1 0 0 0,-2 0 0 0,-2 0 0-2,0 0 0 2,-5 0 0 0,4-3 0 0,4 0 0-2,1 1 0 2,1-2 0 1,-2 3 0-2,1-3 0-1,-7-1 0 2,1 2 0 0,-4 0 0-2,-5 1 0 2,6-1 0 0,-1 3 0 0,4-4 0-1,1 4 0 0,3 0 0 1,1 0 0 0,-1 0 0-2,1 0 0 2,1 0 0 2,1 0 0-4,-1 0 0 0,2 0 0 2,0 0 0 0,1 0 0 1,-1 0 0-4,-4 0 0 3,-2 0 0 0,-8 0 0-2,5 0 0 2,3 0 0 2,2 4 0-4,5-1 0 2,3-1 0-2,-3 1 0 4,7 0 0-4,-4-1 0 0,1 1 0 2,-1 1 0 2,-8 1 0-4,4-3 0 0,-4 4 0 4,1-1 0-2,-5 1 0-2,-4-2 0 3,-5-2 0-2,-2-2 0 2,-1 0 0-4,-6 0 0 3,5 0 0 0,-7 0 0-2,7 0 0 2,-1 0 0 0,2 0 0 0,4 0 0-2,3 0 0 2,-2 0 0 0,3 0 0 0,0 0 0-2,-7 0 0 2,2-6 0 0,-1 0 0-2,2-2 0 2,-1-1 0 0,1-1 0 1,2 2 0-4,-7-4 0 3,-1 4 0 0,-5 0 0-2,3 2 0 2,-8 0 0 0,1 3 0 0,-7-1 0-2,-1 4 0 3,-6 0 0 0,-1 0 0-3,-2 0 0 0,-3 0 0 4,-1 0 0-2,0 0 0-2,-2 0 0 2,1 0 0 0,-7 0 0-2,0 0 0 2,0 0-29 0,-10 7-70 0,-54 5-68-2,-13 7-87 2,36-8-47 0,18 4-378 0</inkml:trace>
    </iact:actionData>
  </iact:action>
  <iact:action type="add" startTime="12325">
    <iact:property name="dataType"/>
    <iact:actionData xml:id="d2">
      <inkml:trace xmlns:inkml="http://www.w3.org/2003/InkML" xml:id="stk2" contextRef="#ctx0" brushRef="#br0">16983 8133 573 0,'0'0'371'8,"0"0"-203"0,0 0-40 0,0 0-20-2,0 0-49 2,0 0-17 0,0 0 0 0,499 0-10-2,-334 0 3 2,21-25 1 0,34-7-6 0,20 4 3-2,13 3-4 3,3 9-7-2,-25 6-5 1,-27 10 3-2,-27 0 0 2,-29 0-3 0,-31 0 2 0,-30 0-7-2,-30 10-6 4,-34-7 2-4,-19-3 1 0,-4 4-9 2,-50 5 0 2,-75 8-2-4,-71 0 2 0,-69 0 0 2,-45-10 1 1,-12-7 0-2,7 0 10-1,34 0 5 2,41 0-7 0,32 0 0 0,39 0-4 0,28 3-2-2,32 9-3 2,43-4 0 0,29 1 0 0,26-7 0-2,11 2 0 2,27 6 3 0,78 6 3 0,51 2-6-2,46 2-1 2,38-3-2 0,8 5-2 0,-7 3 4-2,-15 6 1 2,-38 4 1 0,-37-5 3 1,-36-7-1-4,-43-9 0 3,-31-9-1 0,-28-1 1 0,-13-4-3-2,-54 0-3 2,-66 0-1 0,-54 0 4-2,-26 0 2 2,11 0 2 0,23 0 1 0,31 0 2 0,35 0-5 0,39 0-2-2,22 0 0 2,26 0 2 0,13 0-1-2,39 0-1 3,61-16-5-2,41 6-6 2,24 2-28-4,5 1-23 3,-23 7-22 0,-26 0-59 0,-104 0-25-2,-17 0-116 2</inkml:trace>
    </iact:actionData>
  </iact:action>
  <iact:action type="add" startTime="14847">
    <iact:property name="dataType"/>
    <iact:actionData xml:id="d3">
      <inkml:trace xmlns:inkml="http://www.w3.org/2003/InkML" xml:id="stk3" contextRef="#ctx0" brushRef="#br0">1086 7885 13 0,'0'0'593'5,"0"0"-435"3,0 0-89-1,0 0 1 1,0 0-35-2,0 0-11 2,0 0 25 0,0-16 13 0,0 16 3-2,0 0 4 3,0 0 2-2,0 0-12 1,0 0-20-2,0 0-5 2,0 0-9 0,0 0-6 0,0 0-1-2,0 5 2 2,0 15-7 0,0 5-6 0,0 6 3-2,0 1-1 2,0 0 0 0,0 5 1 0,0-4 0-2,-4 4-5 2,4-12 1 1,-5-5-3-2,5-6 4-1,0-9-6 2,0 0 4 0,0-3-3 0,0-2 4-2,0 0 2 2,0 0 2 0,0 0 5 0,0 0 2-2,0 0 2 2,0 0 2 0,0 0 8 0,0 0-1-2,8 5-1 2,21 3-13 0,7-4-9 1,3 1 1-4,10-2 1 3,-1 0 4 0,6-1-2 0,5 2 2-2,-2-4 2 2,4 1 1 0,1 2 9 0,-4 4-8-2,6-5 1 2,-1 1-5 1,7 2-2-2,-2-5-7-1,2 0 7 2,-4 0 0 0,-2 0 2 0,4 0 2-2,5 0 2 3,7 0-5-2,-7 0-1 2,6 0-1-4,-10 0-3 3,-5 0 4 0,0 0-7 0,-8 0 2-2,-3 0-2 2,-1 0 4 0,3 0-6 0,3-3 0-2,1-4 0 2,-2 0 0 0,4-1 0 0,-5 3 0-2,-5-1 0 2,3 4 0 0,-1-2 0 0,4-1 0-2,-4 2 0 4,4 0 0-4,2 3 0 3,-1 0 0-4,6 0 0 3,0 0 0 0,4 0 0 0,0 0 0-2,-7 0 0 2,0 0 0 0,-5 0 0 0,-5 0 0-2,1 0 0 2,-4 0 0 0,1 0 0 0,-1 0 0-2,9 0 0 2,-1 0 0 0,8 0 0 0,4-2 0-2,5 0 0 3,1 2 0-2,-3 0 0 2,-5 0 0-4,-9 0 0 3,-8 0 0 0,-1 0 0 0,-2 0 0-1,-5 0 0 0,4 0 0 1,-4 0 0 0,-1 0 0-2,5 0 0 2,-1 0 0 0,12 0 0 0,1 0 0-2,6 0 0 2,1 0 0 0,3 0 0 0,0 0 0-2,-4 0 0 2,4-5 0 0,3 5 0 1,-10 0 0-4,7 0 0 3,-9 0 0 0,2-2 0 0,0-1 0-2,-3-4 0 2,-6 6 0 0,2-1 0 0,-2-5 0-2,1 7 0 2,2-3 0 0,-11 3 0 0,5 0 0-2,-4 0 0 2,1 0 0 0,0 0 0 0,5 0 0-2,-3 0 0 3,-1 0 0-2,2 0 0 2,-2 0 0-4,-2 0 0 3,4 0 0 0,-1 0 0 0,1 0 0-2,0 0 0 2,-2 0 0 0,-3 0 0 0,-6 0 0-2,-3 0 0 2,-4 3 0 0,-7-3 0 0,-3 0 0-2,4 0 0 2,-10 0 0 0,1 0 0 0,-7 0 0-2,5 0 0 2,-7 0 0 1,7 0 0-1,-4 0 0-2,0 0 0 1,-2 0 0 1,-1 0 0 1,1 0 0-3,0 0 0 1,0 0 0 2,2 0 0-1,-2 0 0-2,-2 0 0 2,-1 0 0-1,5 0 0 2,-3 0 0-4,7-18 0 3,4-12 0 1,-7-6 0-2,8-3 0 0,-7 0 0 1,-1 4 0 0,0 2 0 0,-5 8 0-2,5 2 0 1,-4 7 0 1,1 4 0 1,-3 10 0-3,-4 2-2 1,0 0-97 1,0 39-41 0,0-7-164-1,0 8-188 1</inkml:trace>
    </iact:actionData>
  </iact:action>
  <iact:action type="add" startTime="17001">
    <iact:property name="dataType"/>
    <iact:actionData xml:id="d4">
      <inkml:trace xmlns:inkml="http://www.w3.org/2003/InkML" xml:id="stk4" contextRef="#ctx0" brushRef="#br0">18675 5986 48 0,'0'0'42'6,"0"0"30"0,0 0 45 2,0 0-24 0,0 0 7 0,0 0 16-2,0 0 39 2,104-172-22 0,-104 133-24-2,-27 2-28 2,-39 0-27 0,-29 12 0 0,-39 10-10 0,-27 10-9-2,-23 5-4 2,-26 14-7 1,-4 43-15-1,-10 27 5-1,13 25-7 1,18 24 8 0,28 27-4-1,41 17-9 0,43 19 0 4,45 21-2-6,36 17 3 0,52 7 1 3,85 3 2 0,73 0 10 0,54-20 5-1,57-29-1 4,50-37-7-5,34-60-3 2,28-68-3-1,-2-65-4-2,-66-136-1 3,-88-93 4 1,-93-77 0 0,-96-35-2-3,-75-7-4 1,-30 27 3 0,-87 47-3 2,-49 64-1-3,-31 65-4 2,-17 70-14 0,8 77-79 0,113 61-167-2,28 59-447 1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7:31:16.6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5104">
    <iact:property name="dataType"/>
    <iact:actionData xml:id="d0">
      <inkml:trace xmlns:inkml="http://www.w3.org/2003/InkML" xml:id="stk0" contextRef="#ctx0" brushRef="#br0">11818 8552 117 0,'0'0'21'8,"0"-4"-20"2,0 4 4-3,0-6 5-2,0 6 53 3,6-6 57 2,-6 5-9-4,0 1-1 0,0-2 19 1,0 2-15 4,0 0-22-4,0 0 4-2,0 0-19 5,0-4-4-2,0 4-13-2,0-3 0 0,0-3-7 4,0-3 2-2,0-1-7-3,-23-2 4 2,-3-1-9 2,-9 4-9 0,-4 4-7-3,-7 5-5 0,1 0-2 4,-9 0 2-4,-5 0 3 2,-1 22-1 0,-4 5-7 0,6 4-2-2,5-1-2 2,4 0-7 0,8 2 1 0,5 0-5-2,11 5 1 2,5-5 1 0,7-2 0 0,3-5 3-2,7-5-4 0,3-3 0 4,0-3-3-2,0-4 3-2,0 2-2 2,7-3-1 0,13 0 0-2,8 1 0 2,1-3-1 0,-3 3 0 0,1-2 1-2,-1 1 0 1,2-1 1 2,0 1-1-2,-4 2 1 0,4-2-2 1,1 2 3 2,-6-4-2-5,-6 0 0 2,-2-2 1 1,-5 0-1 2,3 2 0-6,0-2 0 3,0 3 1 2,2 4-1-1,1 2 0-2,4 4-1 2,3-5 2 2,-1 4-2-4,2 0 2 0,0-3-2 1,-3 0 1 4,-2-3 0-6,1 1 1 2,-2-5-1 1,-4 2 0 2,2 0 0-5,-7-4-1 2,1 6 0 1,3 0 1 1,-8 2 0-5,2 0-2 5,-7 1 0 0,0 8 1 0,0 0-1-5,-12 8 1 4,-31 0 1 2,-17-1 1-2,-17-5 2-4,-7-1 0 4,-5-9 2 2,2-8-1-2,5-4-2-2,10-2-2 0,15 0 0 4,14 0-1-4,11 0-1 0,12-5-1 4,7-9-13-2,7-3-33-2,6 4-53 0,0 6-54 4,0 7-70-2,6 0-173-2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7:31:16.67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9">
    <iact:property name="dataType"/>
    <iact:actionData xml:id="d0">
      <inkml:trace xmlns:inkml="http://www.w3.org/2003/InkML" xml:id="stk0" contextRef="#ctx0" brushRef="#br0">11787 8454 757 0,'0'0'162'10,"0"0"-81"-4,0 0 3 2,0 0-24 0,0 0-16 0,0 0 39-2,0 0-22 2,-301-3-11 0,220 30-13 0,7 6-2-2,5 2-8 0,12-1-1 4,11 3 1-2,7-1-4-2,11-1-5 0,11-1 2 4,7 4-3-4,10-5 1 2,0 3-1 0,14 3-8 1,41 8 4-2,16 8-9 2,13 6 0-2,11 1-2 3,-7 0 0-6,-10-6 2 4,-24-7-3 0,-16-4 1 0,-15-8 1-2,-19-7-1 2,-4 4 4 1,-14 0 0-3,-44-6-4 1,-19-8 0 1,-6-10-2 0,-1-10-2-3,6 0 2 4,11 0-3-1,18-8 1 0,14-14-10-2,22-10-20 2,13-4-39 0,0-1-26 0,36 1-18-2,16 12-46 2,-20 16-62 2,-1 8-257-4</inkml:trace>
    </iact:actionData>
  </iact:action>
  <iact:action type="add" startTime="921">
    <iact:property name="dataType"/>
    <iact:actionData xml:id="d1">
      <inkml:trace xmlns:inkml="http://www.w3.org/2003/InkML" xml:id="stk1" contextRef="#ctx0" brushRef="#br0">12377 8984 341 0,'0'0'197'4,"0"0"-89"5,0 0 29-2,0 0-50 1,0 0-25-2,0 0-7 2,-182 94-2 0,130-50-2 0,9-2 3-2,6 0-16 0,20-7-5 4,10-5-7-4,7-6-8 2,0-9-2-2,43-9-2 4,14-6-11-4,8 0 6 2,-6-23-8 0,-6-14-1 1,-16-4 1-2,-13-8-1 1,-4-1 0 1,-16-5-1-2,-4 18-1-1,0 9 0 2,0 16 1 3,0 12 1-6,0 0-1-1,0 25 2 4,0 37 13 0,0 16 34-2,0 4-2 2,0-8-11 1,0-12-11-2,0-15-12-1,0-10-8 2,0-18-4 2,3-10-4-4,10-9-30 0,3 0-56 3,7-23-43 0,-11-2-106-5,-3 5-233 4</inkml:trace>
    </iact:actionData>
  </iact:action>
  <iact:action type="add" startTime="1377">
    <iact:property name="dataType"/>
    <iact:actionData xml:id="d2">
      <inkml:trace xmlns:inkml="http://www.w3.org/2003/InkML" xml:id="stk2" contextRef="#ctx0" brushRef="#br0">12806 9397 727 0,'0'0'105'4,"0"0"-32"6,0 0 14-2,0 0-30-2,0 0-12 2,0 0 5 0,0 0 7-2,116-410-17 2,-92 390-4 0,-6 8-6 0,-4 12-3-2,-5 0-4 2,-1 0-6 0,3 41 17 0,6 11-15-2,-1 8-13 2,-3-2-3 2,1-9 1-4,0-13 1 4,-1-16 3-5,-3-12-4 3,-6-8 3-3,9 0-3 4,7-17-4 1,1-30-1-5,11-15-4 1,-5 0 0 2,1 8-3 2,-2 14 0-4,0 22 7 1,-6 16 1 1,5 2 0 2,1 19 5-7,0 31 0 5,-6 6 4 0,1 2-5 2,-5-3-3-6,-5-10 0 4,-2-7-1 2,1-9-1-2,-6-9-3-4,2-12-22 4,-3-4-47 2,-2-4-41-1,-1 0-57-6,0 0-222 5</inkml:trace>
    </iact:actionData>
  </iact:action>
  <iact:action type="add" startTime="1798">
    <iact:property name="dataType"/>
    <iact:actionData xml:id="d3">
      <inkml:trace xmlns:inkml="http://www.w3.org/2003/InkML" xml:id="stk3" contextRef="#ctx0" brushRef="#br0">13719 9159 385 0,'0'0'183'4,"0"0"-15"5,0 0-45-3,0 0-61 2,0 0-28 1,0 0-13-2,143-243-14-1,-143 230-3 2,-11 8-4 0,-21 5-2 0,-12 0-3-2,-5 5 1 2,4 31 4 1,3 12 1-2,15 6 3 0,12 7 12 0,15 1 24 2,0-2 32-4,0-5 7 5,28-7-12-2,9-12-17 1,11-8 2-4,9-11-28 4,2-11-18 0,8-6-6-3,-1 0-7 0,-6-17-40 2,-8-13-31 2,-6-2-65-6,-43 15-57 4,5 9-263-2</inkml:trace>
    </iact:actionData>
  </iact:action>
  <iact:action type="add" startTime="2234">
    <iact:property name="dataType"/>
    <iact:actionData xml:id="d4">
      <inkml:trace xmlns:inkml="http://www.w3.org/2003/InkML" xml:id="stk4" contextRef="#ctx0" brushRef="#br0">14851 8492 544 0,'0'0'264'3,"0"0"-101"5,0 0-58 0,0 0-33 0,0 0-11-1,0 0 2 0,93 495-14 2,-86-389 9-2,4-7-11-1,4-10-9 2,-2-18 3 0,4-19-9-2,-1-22 3 2,5-23-7 0,3-7 4 0,8 0 1-1,12-50-5 0,-1-25-21 3,2-30-7-4,7-18 3 1,0-20-2 2,5-15 1 1,-5 15 0-8,-7 14-4 6,-6 33 1 1,-3 37 0 0,-11 25 0-5,-6 24-14 4,-10 10-51 3,-4 0-65-6,9 37-40 1,-12-1-76 4,1 5-399-2</inkml:trace>
    </iact:actionData>
  </iact:action>
  <iact:action type="add" startTime="2609">
    <iact:property name="dataType"/>
    <iact:actionData xml:id="d5">
      <inkml:trace xmlns:inkml="http://www.w3.org/2003/InkML" xml:id="stk5" contextRef="#ctx0" brushRef="#br0">16079 8964 485 0,'0'0'135'4,"0"0"-4"2,0 0-41 2,0 0-26 2,0 0 3-6,0 0 7 4,-174 53-5 2,136-1-6-2,6 4-5-2,12-1-7 0,11 2-8 4,9-6-4-4,0-12-14 0,0-7-2 4,38-14-9-2,8-9 0-2,8-9-9 0,-6-6-2 4,-1-41-2-4,-15-18-1 3,-14-6-2 0,-11 1-1-1,-7 8 0-2,0 18-24 2,0 10-37 2,-9 14-27-4,-7 20-78-2,3 0-87 4,6 0-326 0</inkml:trace>
    </iact:actionData>
  </iact:action>
  <iact:action type="add" startTime="3043">
    <iact:property name="dataType"/>
    <iact:actionData xml:id="d6">
      <inkml:trace xmlns:inkml="http://www.w3.org/2003/InkML" xml:id="stk6" contextRef="#ctx0" brushRef="#br0">16496 8329 525 0,'0'0'201'4,"0"0"-71"4,0 0-35 2,0 0-20-4,0 0-18 0,0 0 2 2,0 0 7 0,-3 824-5-2,0-712-26 2,-4-17-7 0,4-21-7 0,3-20-16-2,0-19-4 2,0-21-1 2,0-14-17-6,3 0-31 6,23-49-52-2,12-20-85-2,-24 24-108 0,2 6-226 2</inkml:trace>
    </iact:actionData>
  </iact:action>
  <iact:action type="add" startTime="3305">
    <iact:property name="dataType"/>
    <iact:actionData xml:id="d7">
      <inkml:trace xmlns:inkml="http://www.w3.org/2003/InkML" xml:id="stk7" contextRef="#ctx0" brushRef="#br0">16734 8955 519 0,'0'0'196'6,"0"0"-69"0,0 0-13 2,0 0-38 0,0 0-27-2,0 0-18 2,58 269-3 2,-16-259-1-4,11-10-4 0,8 0-14 2,7-30-6 0,-1-21-1-2,-10-6-2 2,-11-8 0 2,-18-2 0-4,-12 1-1 0,-16 2 1 2,0 20-2 2,0 16 2-4,0 14-1 0,0 14 1 4,-6 0-1-2,-4 29 2-2,5 27 1 0,5 9 17 4,0 14 12-4,0-4-5 2,0-5-8 0,3-8-15 0,13-18-2-2,-4-16-1 3,1-13-1-2,0-15-16 0,1 0-41 0,5-20-39 1,-12-7-107 0,1 3-177-2</inkml:trace>
    </iact:actionData>
  </iact:action>
  <iact:action type="add" startTime="3716">
    <iact:property name="dataType"/>
    <iact:actionData xml:id="d8">
      <inkml:trace xmlns:inkml="http://www.w3.org/2003/InkML" xml:id="stk8" contextRef="#ctx0" brushRef="#br0">17534 9127 502 0,'0'0'165'8,"0"0"-113"-1,0 0 5-1,0 0 22 2,0 0-37 0,0 0-4 0,0 0-6-2,25-446-7 2,-9 389 0 1,2 15-7-3,-3 12-1 1,-1 14-9 3,5 16-1-4,-1 0 1 0,-2 46 13 2,1 27 0 0,-1 15-14-2,4 2-1 5,-2-3 9-1,-2-11 9-3,1-18 10-3,-4-19 0 5,-3-18-11 0,0-19-5-4,-3-2-6 1,5-25-5 4,-5-37-6-2,6-22-1-2,-5-7 1-1,2 10-2 6,-4 17 0-3,-2 25 1-2,3 22-1 2,-7 11 2 0,0 6-1-2,3 0 1 2,0 39 0 2,1 27-1-4,4 6-1 0,8 12 1 1,-1 4 0 2,9-10 3-3,-7-10-3 1,-1-21 0 3,-4-15-1-3,-4-22 1-1,-3-10-10 1,-5-3-50 2,3-38-74-4,1-16-51 4,-4 23-91 1,4 9-209-2</inkml:trace>
    </iact:actionData>
  </iact:action>
  <iact:action type="add" startTime="4168">
    <iact:property name="dataType"/>
    <iact:actionData xml:id="d9">
      <inkml:trace xmlns:inkml="http://www.w3.org/2003/InkML" xml:id="stk9" contextRef="#ctx0" brushRef="#br0">18257 8793 333 0,'0'0'100'5,"0"0"-15"3,0 0 9-2,0 0-14 2,0 0-23 0,0 0-14 0,223-315 2-2,-223 295-15 2,0 7-13 1,-15 2-8-4,-26 4-7 3,-13 7-1 2,5 0 3-4,1 14-1 0,15 31 12 2,17 15 27 2,13 11 15-6,3 15 7 6,19 4 12-1,32-2-17-2,12-9-10 0,14-22-13 1,-6-20-18 1,-1-22-6-3,-8-15-11 0,-14-11-1 4,-12-60-13-3,-5-18-74 0,-31 42-98-1,0 8-287 4</inkml:trace>
    </iact:actionData>
  </iact:action>
  <iact:action type="add" startTime="5061">
    <iact:property name="dataType"/>
    <iact:actionData xml:id="d10">
      <inkml:trace xmlns:inkml="http://www.w3.org/2003/InkML" xml:id="stk10" contextRef="#ctx0" brushRef="#br0">10725 8936 101 0,'0'0'533'4,"0"0"-346"6,0 0-51-2,0 0-41-2,0 0-46 2,0 0 9 0,-144-137-2 0,35 111-19-2,-19 9 5 0,-12 13-2 4,-14 4-4-2,-13 0-8-2,-2 13-6 2,-1 21-8 0,2 0-5 0,13 5-3-1,14 4-2 2,14 4 3-1,17-2-3 0,20 0 4-2,19 2-2 2,10-3 3 0,17 10 3 1,12 0 6-4,15 7 0 3,4 13 3 0,6 10-9 1,4 17-2-4,1 13 1 2,2 5-4 2,0-4 9-3,0-8-9 3,0-21 3-2,0-14-6 1,-3-28-3-3,3-12 0 4,0-17 0-1,0-11-1 0,0 0 0-4,0-4-1 4,-2 0 0 0,-9-21-3 0,-5-31-2-2,-8-21 5 2,-8-12-1 0,-9 7 1 0,-2 1-3-2,-1 15-4 2,-3 13 4 2,-3 6-1-4,7 3-3 0,2 13 0 4,11 6-1-4,14 10 4 0,9 9 1 2,7 0 4 0,0 2 1 0,0 0 3-2,0 0 4 2,0 4 5 2,13 33-5-4,14 7-1 0,4 10 9 2,5 0 8 2,0 1 1-4,5-3 3 0,-1-11 1 4,2-4-1-4,2-7 0 2,1-1 1-1,4-7-1 0,-3 1-2 3,-4-1-3-4,-2-7-3 0,-7-7-1 4,-3-8-9-4,7 0-3 0,3-25-4 2,4-25-2 2,6-12 0-4,1-9 0 1,6-2-1 0,9 3 1 3,7 3-3-4,8 4 2 2,12 10-13 0,8 11-48 0,2 8-78-1,-1 17-77 0,-72 17-93 1</inkml:trace>
    </iact:actionData>
  </iact:action>
  <iact:action type="add" startTime="6551">
    <iact:property name="dataType"/>
    <iact:actionData xml:id="d11">
      <inkml:trace xmlns:inkml="http://www.w3.org/2003/InkML" xml:id="stk11" contextRef="#ctx0" brushRef="#br0">19971 8340 610 0,'0'0'170'6,"0"0"-53"2,0 0-20-2,0 0-36 2,0 0-7 2,0 0-6-4,448-631-1 2,-346 512 3 0,13-13-9 0,12 0-2-2,5-3-4 0,5 6-10 4,0 19-9-1,3 15-4-4,-10 14-3 4,-5 12 4 0,-5 12 1-3,-13 8 2 2,3 4-2 0,2 3 1-2,14-1-1 2,5 7-6 2,5 7 8-4,-7 5-7 0,-6-2-3 1,-6 7-1 1,4-3 0-1,-4 1 0 1,-1 8-5 1,2-5 2-2,-7 10 1-1,-8 6-1 3,-1 2 0 0,-2 0-1-4,-3 0 0 4,-7 7-1-2,-11 23 4-1,-3 4-3 3,-11-2 0-1,2 8 0 0,-11 4 0-2,-4 4 0 2,-4 9-1 0,-6 7-1-2,-3 7 1 2,-7 1-1 3,-3 2 0-6,-1-6 1 2,1-10 1 0,-2-4 0 4,-1-7-1-10,-4-6 0 8,-6-17 3 1,-7-10-2-5,1-12 2 1,0-2-2 4,-6 0-1-2,4 0-2-2,-8 0 2 0,0 0-1 4,2 0 1-4,-2 0-1 3,0 0-1-2,0 0-1 1,-27 0 3-2,-5-2 0 2,-4-6 0 0,-9-7-1-2,-3-7 1 2,-4-8-1 2,1-7 0-6,-2-3 1 4,5-5-1 3,-5 0 1-6,10-2-1 3,2 0 0 0,8 7-1 0,8 9 0-3,7 11-3 2,7 12 4 3,6 8 1-2,0 0 0-1,2 0 0-2,2 0 3 5,1 0-1-4,0 0 1 2,0 13 3 2,27 21-4-6,7 9-1 4,5-2 2 0,2 1 2 1,2 3 1-4,-1-1 1 3,10 9 10 0,-4-6-2-2,1 3 1 2,-2-5-1 2,-4-8-7-4,-5-6 0 2,-6-13 1 0,-12-10 3 0,0-6 1-1,-5-2-2-2,1 0 4 5,-2 0-9-4,5-10 3 2,1-30-7 0,1-19-2 0,2-23 2-2,2-11-2 3,-2-8 0-1,6-5 1-3,7-7 1 3,-4 6-2 3,9 6 2-7,-2 12 1 3,-9 17-3 3,-7 25-2-4,-7 23 2 0,-11 17 0 3,-5 7 0 0,0 0-3-2,-2 20-21-2,-37 31-65 5,-4 16-85-4,22-33-26 0,13-6-130 4</inkml:trace>
    </iact:actionData>
  </iact:action>
  <iact:action type="add" startTime="25044">
    <iact:property name="dataType"/>
    <iact:actionData xml:id="d12">
      <inkml:trace xmlns:inkml="http://www.w3.org/2003/InkML" xml:id="stk12" contextRef="#ctx0" brushRef="#br1">27079 11856 385 0,'0'12'127'9,"0"-12"16"-5,0 0-27 4,0 0-55 1,-6-26-27-2,-2-19-5-1,2-17 10 3,0-14 36-1,6-15-18 1,0-14-5-5,0-14 4 4,0-13-15 0,-1-8-1 1,-5-6-2-2,1-6-10-1,3-8-6 4,-1-14-5-4,3-15-5 2,-6-10-2 0,1-5-4 0,5 0 1-2,-2 11-3 4,2 2 0-4,0 9-1 2,0 10-3-2,-2 9 2 4,-7 13-2-3,7 19 1 0,-3 15-1-1,-2 14 0 2,1 16 0 0,3 19 1 1,-4 18-2-4,6 27 3 3,1 12-3-1,-5 10 1 2,-5 0-1-2,-4 44-2-2,-10 17 3 4,1 18 17-2,0 9-7 0,-2-2-4 1,1 4-4 0,-1-8 1 0,2-12-3-2,3-10 1 1,-1-19-1 2,8-16 1-1,6-9-1-2,4-15 1 2,3-1-1-1,0 0 0 2,0 0-4-1,0-10 4-2,10-34 2 2,16-11 3 0,2-12-5 0,8-7-1-2,-3-2 1 2,5 2 0 0,3 3 2-2,-1 9 0 2,-5 14-2 0,-7 12 0 0,-5 19 1-2,-3 11 1 2,-1 6 0 1,1 20 7-2,5 37 15-1,-2 24-17 1,5 14-2 3,8 15-1-3,-4 4-2 0,0-6-2 0,-3-13-3 1,-9-20-18 0,-16-15-56-2,-1-8-86 2,-3-45-77 0,0 10-320-1</inkml:trace>
    </iact:actionData>
  </iact:action>
  <iact:action type="add" startTime="26275">
    <iact:property name="dataType"/>
    <iact:actionData xml:id="d13">
      <inkml:trace xmlns:inkml="http://www.w3.org/2003/InkML" xml:id="stk13" contextRef="#ctx0" brushRef="#br1">27136 14542 233 0,'0'0'134'6,"0"0"8"0,0 0-21 3,0 0-14-2,0 0-1-1,0 0 11 2,17-87 2 0,-17 136-25 0,0 24-52-2,0 30-16 2,6 30 1 0,-3 24-1 2,-2 28 5-6,6 7-10 4,-1 10-3 0,0 0-12 1,1 2 29-2,-7 3-18 0,0-14-9 0,0-13 4 1,0-17-7-1,0-5-1 0,0-17-1 2,-3-13-2-2,-4-15 2-1,4-20-2 2,0-11-1 0,3-7 0 0,0-13 1-2,0 2-2 2,0-16 3 0,0-3-2 1,0-11 4-4,0-12-4 3,0-1 2 0,0-17-1 0,0-4 1-2,0 0-2 2,0 0-1 0,0 0-2 0,0 0-1-2,0-17 1 2,-11-15-1 1,-12-20 4 0,-6-5 0-5,1-4 2 4,5-13-2 2,-6-1 0-4,1-13-1 0,-1-1-3 2,-3-9 1 0,3 3 0 0,9 15 1 0,6 22-2-2,3 21 2 2,9 15 0 0,-6 13 0-2,8 3 0 2,0 6 2 0,0 0 6 0,0 26 3-2,0 30 11 2,25 23-4 1,3 17-5 0,8 5 10-5,-1-2 4 4,2-7 0 0,-2-8-2 0,4-9 0-2,-6-13-3 2,4-10 0 2,-10-10-7-1,-6-25 9-4,-1-4 6 4,-7-6-6-4,3-7-3 3,4 0-2-2,8 0-4 2,8-32-8 0,-6-10-3 0,-1-9-2-1,-11-7 0 0,-7 1 0 2,-2 1 0-2,-9-6-4 2,0-14-3-4,0-22-23 3,0-26-73 0,17-14-45-2,12 4-38 2,-14 95-30 0,-1 22-264 0</inkml:trace>
    </iact:actionData>
  </iact:action>
  <iact:action type="add" startTime="27653">
    <iact:property name="dataType"/>
    <iact:actionData xml:id="d14">
      <inkml:trace xmlns:inkml="http://www.w3.org/2003/InkML" xml:id="stk14" contextRef="#ctx0" brushRef="#br1">26672 13132 234 0,'0'0'238'9,"0"0"-114"-4,0 0 63 3,0 0-69 0,0 0-25 0,0 0-15-2,0 0 5 2,-12 15-33 0,-28 17-8-2,-8 11 24 2,-10 5-6 0,-2 2-21 0,5 2-13 2,2-3-12-6,12 3-5 4,6-8-2 0,14-7-5-2,7-12 3 2,9-12-5 1,5-6 2-2,0-7-2 2,0 0-7-4,0 0-53 3,20-3-21 0,8-14-47-2,-7-1-22 2,-18 11-92 0,0 5-240 1</inkml:trace>
    </iact:actionData>
  </iact:action>
  <iact:action type="add" startTime="28021">
    <iact:property name="dataType"/>
    <iact:actionData xml:id="d15">
      <inkml:trace xmlns:inkml="http://www.w3.org/2003/InkML" xml:id="stk15" contextRef="#ctx0" brushRef="#br1">26338 13169 276 0,'0'0'240'9,"0"0"-60"0,0 0-17-5,0 0-64 2,0 0-21 2,0 0 2 0,0 0 4 0,129 154-13 0,-79-109 1-2,-4 0-10 3,-1-5-14-2,-9-13-19-1,-13-7-15 2,-7-6-9 0,-14-8-5 0,-2 0 0-2,0-4-24 2,0-2-60 0,0 0-55 1,-5 0-58-4,-5 0-216 3</inkml:trace>
    </iact:actionData>
  </iact:action>
  <iact:action type="add" startTime="28373">
    <iact:property name="dataType"/>
    <iact:actionData xml:id="d16">
      <inkml:trace xmlns:inkml="http://www.w3.org/2003/InkML" xml:id="stk16" contextRef="#ctx0" brushRef="#br1">27136 12954 188 0,'0'0'418'7,"0"0"-273"0,0 0 11 2,0 0-45-2,0 0-38-1,0 0 1 4,237 6-9 0,-203 28-6 2,2 3 59-6,-9 5-92 2,-9 6-9 0,-11-5-2-2,-7 9-9 2,0 2-2 0,0-1-3 0,-27-2-1-2,-24-9 2 2,-3-11-1 0,-7-5-1-2,-8-16 0 2,2-3 0 1,8-7-1 0,11 0 1-2,10-27-5 2,12-7-8-4,16 1-2 4,10-4 4-2,0 6 4 2,0 4 3-3,20 10 3 0,21 8 1 2,5 9 1-2,11 0 0 5,4 12 3-6,-1 21 1 6,4 1 8-8,-4 6 2 5,1 2-1 0,-2-1 2 0,-5-1-7-1,-1-3-7 0,-6-9-1 3,-10-9-2-4,-11-7 1 3,-5-9-3-4,-11-3-15 3,-10 0-50 0,0-17-77-2,0 2-158 2,0 5-271 0</inkml:trace>
    </iact:actionData>
  </iact:action>
  <iact:action type="add" startTime="30339">
    <iact:property name="dataType"/>
    <iact:actionData xml:id="d17">
      <inkml:trace xmlns:inkml="http://www.w3.org/2003/InkML" xml:id="stk17" contextRef="#ctx0" brushRef="#br1">30910 13261 450 0,'0'0'180'8,"0"0"-4"-2,0 0-78 3,0 0-40-4,0 0-15 3,0 0-10 0,-3 5 4-2,3-5 0 2,0 0-6 0,0 0-7 0,10-10 25-2,11-13-5 2,2 3-9 0,4-5 3 0,2-6-9-2,5-3-10 2,1-2-6 2,-2-3-1-4,3-3-3 0,-2 0-2 2,3-3-1 0,-3-1 6 1,5-1-4-4,-6-1-3 3,2 3-1 0,-3 0-1 0,-5 3 1-2,2 2-3 2,0 6 2 0,-3 2-3 0,3-3 4-2,-4 10-4 3,-6 1 0-2,-2 0 0 1,1 1 1-2,-2 8-1 4,-9-1 0-4,-4 8 0 2,1 6 0-2,-4 2 1 2,0 0-1 1,0 0-2 0,0 0-2-2,0 0 3-2,0 0-4 6,-23 0-1-6,-18 10 6 1,-9 19 6 2,-24 8-5 0,1 7 1 0,1 1 3-2,4-6-1 2,17-5-2 0,13-11 0 0,15-9-2-2,10-8 0 2,13-6 0 0,0 0-1 0,0 0 2-2,38-25 0 2,18-7 7 1,14-2 0-2,11 3-7 2,3 4 1-4,-12 2-2 3,-11 8 2 0,-20 5 2-2,-9 10-2 2,-9 2 3 0,-11 0-4 0,-4 0 12-2,-1 0-3 3,-7 0 6-2,2 14-7 1,-2 19 3 0,0 13-12-2,0 9 0 2,0 2-1 0,-12-1-3-2,-17-9-7 2,0-10-45 0,-13-12-29 0,2-5-80-2,24-20-77 2,-2 0-405 0</inkml:trace>
    </iact:actionData>
  </iact:action>
  <iact:action type="add" startTime="31629">
    <iact:property name="dataType"/>
    <iact:actionData xml:id="d18">
      <inkml:trace xmlns:inkml="http://www.w3.org/2003/InkML" xml:id="stk18" contextRef="#ctx0" brushRef="#br1">30245 14338 88 0,'0'0'141'6,"0"0"3"2,0 0-58-2,0 0-12 3,0 0 12-2,0 0 12 2,0 0 0-4,13-17 6 3,-13 17-10 0,0 8-21 2,-16 21-26-6,-12 6-9 4,-11 14-6 0,-3 7 0 1,-13 14-14-4,-3 9-5 3,-4 5-2 0,-3 7-6 2,-5-5-1-4,3-4 0 1,4-10-1 1,-1-6-2-1,10-14 1 4,-5 5-1 1,14-7 1-4,6-7-1-2,8-8 0 2,17-18-1 0,5-4 0-1,3-5 0-1,5-6 1 3,1 2-1-2,0-4 0 1,0 0-4 1,0 0 2-3,0 0 2 1,0 0-5 2,0-14 0-3,0-25 0 2,20-13 5 0,8-2 3-1,8-1-3 0,-6 1 4 1,1 7-3-1,-2 10-1 1,-5 10 1-2,-8 3 3 4,-6 16-4-3,-7 2 2 1,-3 6-2 0,0 0 4-2,0 17 3 1,-5 26 2 2,-16 4 6-3,-2 7-8 2,-7 3 0-1,9-1 7 3,-5-6 11-6,6-6-3 5,4-7 7 0,7-17-9-5,9-8-6 4,0-12-1 0,0 0 3 0,32 0-7 0,20-7 6-2,1-10-6 2,6-2-6 0,-5-2 4 0,-11 4-5-2,1 4-1 2,-11 2-1 0,-4 0-6 0,-6 2-51 2,-23 4-135-5,0 2-143 2</inkml:trace>
    </iact:actionData>
  </iact:action>
  <iact:action type="add" startTime="32603">
    <iact:property name="dataType"/>
    <iact:actionData xml:id="d19">
      <inkml:trace xmlns:inkml="http://www.w3.org/2003/InkML" xml:id="stk19" contextRef="#ctx0" brushRef="#br1">30165 13483 220 0,'0'0'134'6,"0"0"-29"2,0 0 10 0,0 0 48 0,0 0-39-2,-14 20-23 2,-15 12 1 0,-12 7-19 0,-2 3-21-2,-5 0-17 3,-4 0-12-2,7-3-13 1,1-2-7-2,8-4-6 2,13-7-5 0,0-8-2-2,9-3 0 2,13-10-1 1,1-5-19-1,0 0-29-1,0 0-39-1,9 0-2 2,11-3-9 0,-4-14-36 0,-9 10-83-2,-2-1-38 2</inkml:trace>
    </iact:actionData>
  </iact:action>
  <iact:action type="add" startTime="32927">
    <iact:property name="dataType"/>
    <iact:actionData xml:id="d20">
      <inkml:trace xmlns:inkml="http://www.w3.org/2003/InkML" xml:id="stk20" contextRef="#ctx0" brushRef="#br1">29890 13559 144 0,'0'0'357'7,"0"0"-165"2,0 0-2-5,0 0-79 4,0 0-22-1,0 0-9 0,68 163-13 2,-52-109-3-2,0-7-10-1,-2-7-7 2,-1-9-23 0,0-11-18 0,-8-10-3-2,-2-7-3 2,1-3-19 2,-1 0-47-2,0 0-65-2,-3 0-97 3,0-3-517-4</inkml:trace>
    </iact:actionData>
  </iact:action>
  <iact:action type="add" startTime="33780">
    <iact:property name="dataType"/>
    <iact:actionData xml:id="d21">
      <inkml:trace xmlns:inkml="http://www.w3.org/2003/InkML" xml:id="stk21" contextRef="#ctx0" brushRef="#br1">30633 13282 338 0,'0'0'116'7,"0"0"-31"1,0 0-4-2,0 0 11 2,0 0-6 0,0 0 28 0,0 0 15 1,6 11-61-4,-6 19-11 3,-6 6-21 1,-2 3 2-3,-1 8-14 1,0-2-1 2,2-7-13-2,4-7-8-1,3-8-1 2,0-13-1 1,0-6-9-2,0-4-16-1,0 0-19 2,7 0-39 1,9-17-18 0,-11 5-72-3,-1 10-185 0</inkml:trace>
    </iact:actionData>
  </iact:action>
  <iact:action type="add" startTime="34180">
    <iact:property name="dataType"/>
    <iact:actionData xml:id="d22">
      <inkml:trace xmlns:inkml="http://www.w3.org/2003/InkML" xml:id="stk22" contextRef="#ctx0" brushRef="#br1">31091 13492 564 0,'0'0'193'6,"0"0"-94"2,0 0-2-3,0 0-22 4,0 0-12-2,0 0 7 2,-398 402-19-3,318-307-18 1,8-4-12 2,15-20-4-3,15-14-8 1,14-20-5 1,10-15-3 0,13-16-1-2,5-6 0 2,0 0-3 0,12-20-55 0,28-22-80-1,5-5-24 0,-21 21-118 2,-10 9-263-2</inkml:trace>
    </iact:actionData>
  </iact:action>
  <iact:action type="add" startTime="34523">
    <iact:property name="dataType"/>
    <iact:actionData xml:id="d23">
      <inkml:trace xmlns:inkml="http://www.w3.org/2003/InkML" xml:id="stk23" contextRef="#ctx0" brushRef="#br1">31002 13934 505 0,'0'0'107'8,"0"0"54"-2,0 0-61 2,0 0-9-2,0 0-14 2,0 0-9 0,0 0 8 0,140 101-26 0,-140-59-25 0,0-1-5-2,-7 5-12 2,-34-4-4 0,-8-5-2-2,-10-10-2 3,-2-10-2-2,6-12 2 3,10-5-3-5,13 0 0 2,9-2-4 3,10-15-6-6,13-3-13 4,0 0-1 0,0 7 10 1,13 4 17-2,18 6 0-1,13 3 3 2,5 0 0 0,8 15 1 0,-2 12 5-2,0 7-1 2,-4 0 0 0,-8 0 2-2,-9 0 0 2,-7-10-6 1,-8-1-4-2,-7-6-3-1,-7-8-15 2,-5-1-34 0,0-8-87 2,0 0-454-4</inkml:trace>
    </iact:actionData>
  </iact:action>
  <iact:action type="add" startTime="37207">
    <iact:property name="dataType"/>
    <iact:actionData xml:id="d24">
      <inkml:trace xmlns:inkml="http://www.w3.org/2003/InkML" xml:id="stk24" contextRef="#ctx0" brushRef="#br1">12072 6058 506 0,'0'0'120'7,"0"0"17"-2,0 0-3 3,0 0-40 2,0 0-25-3,0 0 8-2,7-2-7 3,-24 2-10 2,-13 0 26-4,-7 2-13 2,1 1-14 0,-15 0-4 0,-2 0-3-2,-8 3-12 2,-9-1-4 0,-4 0-5 0,-3 7 3-2,4-7 1 1,2 3-12 2,-2-4 0-1,6-4 0-2,1 3-4 2,8-3-1 0,1 0 6 0,-1 0-4-1,2 0 1 0,1 0-8 2,-3 0 2-4,4 0-4 3,-3 0-4 1,4-3 3 0,2-2-3-4,-1 5 5 3,7 0-1 0,-4 0 2 0,2 0-4-3,-1 0-9 3,-1 0 0 0,1 0 0 1,-5 0 0-3,2 0 0 1,5 0 0 1,2 0 0 0,1 0 0-2,2 0 0 3,0 0 0-1,-1 0 0-3,-1 0 0 3,1 0 0 0,-6 0 0 1,5 1 0-4,-5 3 0 4,4-1 0-2,1-3 0 1,-1 0 0-2,4 0 0 2,3 0 0 2,11 3 0-4,2-3 0 0,3 0 0 2,3 2 0 2,3-2 0-4,2 0 0 1,0 0 0 0,3 4 0 2,4-4 0-4,2 0 0 3,4 1 0 2,0 3 0-4,0-4 0 0,0 0 0 2,-5 2 0 2,5-2 0-2,0 4 0-3,0 3 0 2,0 8 0 4,0 8 0-6,0 10 0 1,0 4 0 2,0 5 0 2,0 5 0-3,0 7 0-2,0 3 0 4,0 1 0 0,0 3 0-2,8 3 0-2,-7 0 0 6,2 0 0-4,0 3 0-1,6 6 0 0,-1-3 0 4,1 6 0-2,1 3 0-2,0-5 0 1,-3-2 0 2,-2-1 0-1,2-7 0-2,-3 1 0 0,4-3 0 4,-4 2 0-2,2-2 0-2,-3-3 0 0,0-2 0 4,-3-4 0-4,0-3 0 4,0-1 0-3,0-7 0 1,0-2 0-3,0-4 0 4,0-3 0-1,0 3 0 0,0 2 0-2,0 1 0 1,0-5 0 2,0-4 0-1,0-10 0-3,0-5 0 4,1-2 0-2,-1-1 0 2,0-7 0-4,0 0 0 4,0 1 0 0,0-3 0-4,0 5 0 2,0 6 0 2,0 1 0-1,0-2 0-2,0-1 0 1,0-7 0 2,0-5 0-1,0 0 0-2,0 0 0 2,0 0 0 3,7 0 0-6,9 0 0 1,7 0 0 1,15 0 0 3,11 0 0-5,1 0 0 3,5 0 0 0,4-2 0 0,2-1 0-3,1 0 0 4,-4-6 0-1,2 1 0 0,1-1 0-2,-2-4 0 2,2-2 0 1,6 4 0-3,5 0 0 0,6 1 0 3,-1-3 0 0,2 9 0-1,-3-3 0-3,-6 5 0 2,-3 2 0 3,-8 0 0-4,-2 0 0 0,-5 0 0 2,-3 0 0 2,2 9 0-4,-2-1 0 0,-1-3 0 3,-2 0 0 0,5-1 0-2,1-1 0-2,-1-1 0 6,3 1 0-4,-4 2 0-1,7 4 0 0,4 2 0 4,-2-2 0-2,-2-4 0-2,-1-2 0 1,1-3 0 2,1 0 0-1,6 0 0-2,-5 0 0 0,-1 0 0 5,6 0 0-4,-5 0 0-1,1 0 0 0,-2 3 0 5,-3-3 0-4,4 0 0 0,-2 0 0-2,-4 0 0 6,7 0 0-6,-4 2 0 3,-1 3 0 0,9-1 0 0,-5 2 0-2,-2-6 0 2,0 0 0 0,-7 0 0 0,-2 0 0-2,4 0 0 2,-5 0 0 0,-2-6 0 0,4-5 0-1,-3 2 0 0,-4-2 0 3,2 5 0-3,-2 4 0-2,-2-4 0 4,1 0 0 0,2 1 0-5,8-3 0 4,-1-1 0 0,3 0 0 0,-4-2 0-2,4 0 0 2,-4-3 0 0,-6 2 0 0,-6 2 0-2,2 3 0 2,1 4 0 1,1 2 0-2,2-3 0 0,-2 4 0 0,0 0 0 4,-1-2 0-6,-1-4 0 2,5 1 0 0,1-1 0 3,3 3 0-6,-1 0 0 4,1 3 0 0,2-3 0 0,-3 3 0-2,3 0 0 2,0 0 0 0,7 0 0 0,-3 0 0-1,1 9 0 0,-3-1 0 3,0-5 0-4,-7 0 0 0,-2-3 0 2,-2 0 0 2,2 3 0-4,7-1 0 0,-7 2 0 2,1-3 0 2,-4 2 0-3,-3 1 0-2,0-4 0 6,2 0 0-4,-4 0 0-1,12 0 0 1,-1 0 0 2,2 0 0-1,5 0 0-2,-6 0 0 2,2 0 0 0,-4 0 0 1,-1 0 0-4,5 0 0 1,-9 0 0 4,4 0 0-4,-4 0 0 3,0 0 0-2,0 0 0 1,4 0 0-2,-4-8 0 3,1 4 0-2,1 2 0 1,-2-4 0-2,1 3 0 2,3 3 0 2,-1 0 0-6,1-6 0 4,-1 4 0 0,5-7 0 0,0 5 0-2,-3-3 0 2,2 4 0 0,1 3 0 0,-4 0 0-2,-4 0 0 2,5 0 0 2,5 0 0-4,-3 0 0 0,4 0 0 2,1 0 0 1,2 0 0-4,2 0 0 3,4 5 0 0,4 2 0 0,-3-5 0-2,-1 4 0 2,0-6 0 2,-5 0 0-4,-1 0 0 1,-2 0 0 0,-1 0 0 3,-2 0 0-4,-1 0 0 3,-5 0 0-2,1 0 0 1,-1 0 0-2,3 0 0 0,2 0 0 5,-1-8 0-3,-4 1 0-2,-1-5 0 0,0-1 0 4,-3-2 0-5,2-6 0 4,-5 1 0-1,3 5 0 0,-1 0 0-2,-3 0 0 1,4 10 0 2,-9-3 0-1,1-1 0-2,-2 6 0 2,-2-4 0-1,7 7 0-1,-7-4 0 2,2 1 0 1,-1-3 0-1,-1 2 0-2,-2 4 0 2,-2 0 0 2,2 0 0-4,2 0 0 0,2 0 0 2,-1 0 0 0,-3 0 0-2,4 0 0 2,-6 0 0 0,1 0 0 0,8 0 0-2,4 0 0 1,-4 0 0 4,5 7 0-5,-4-4 0 0,-3 4 0 2,4-7 0 1,-7 0 0-2,-4 7 0-1,-2-7 0 4,-1 3 0-2,-1 0 0-2,1-1 0 0,9 4 0 4,-1-3 0-2,2 3 0-2,1 0 0 0,5-2 0 4,-4 8 0-4,0-2 0 2,4 3 0 1,-6 4 0-2,1-7 0-1,-4 2 0 2,-6-7 0-1,-8-2 0 2,-5 1 0-3,0-4 0 3,-3 0 0-2,0 0 0-1,0 0 0 1,-2 0 0 2,-3 0 0-1,0-7 0-3,0-24 0 4,0-13 0 1,0-7 0-4,0-11-2 0,-3-8-7 1,-5-6 5 2,1-8-1-3,-4 0 5 1,1-14-6 1,6-15 5 0,-8-8-3-2,8-5 4 2,-5-1-1 2,2 7-5-4,0-2 6 0,-6 7-1 2,0-1-3 2,-5 4 1-3,-5 0 3-1,0 13-4 4,0 10 3-3,2 18-1-1,4 21 1 0,11 18-3 4,-4 17 1-2,10 8 3-2,-3 7 0 1,-1 0 0 2,-6 0-3-1,-5 0 2-2,-17 0-10 2,-8 0 10 0,-14 12 1-2,-13 7 1 2,-4 7 1 0,-14 10-2 0,-2 1 1-1,-10 3 0 1,5-3-1-1,-5-5 1 2,3 0-1-4,-6-8 1 3,3-1-1 2,-3-6 2-4,-3-6-1 0,-3 6 0 2,-5-3 0 0,3 6 5-2,-9 2-5 3,-3-2 2-2,-5-1-2 1,-3-5 5 1,-1-2-6-3,5-4-2 3,-4-2 2-3,2-6-1 1,1 0 0 1,2 0 2 2,9 0-2-7,4 0 2 5,8-2 0 0,5-15 0 0,13 0 0-2,4 2 2 2,6 4-2 0,8-1 1 0,0 5-2-1,5 0 5 0,1 7-4 3,-3 0 1-4,-2 0 1 0,-8 0 0 2,5 0 0 2,-1 0 2-4,-1-3-1 0,9-4-4 2,-2-2 4 2,3-5-3-6,4 7 2 6,-2-3-2-4,7 2 1 4,-6 2 1-4,1-2-1 3,-4-5-2-2,-1-11 0 1,-7 1 0-4,-4-4-2 5,4 2 2 0,0 6 0 0,10 2 2-4,3 8-2 1,2 0 0 4,7 0 0-2,0 1 0-2,2 3 0 0,-1-2 0 4,-1 2 0-4,-3-3 0 3,-8-1 0-2,-4 1 0 2,0-1 0-4,-3 1 0 3,8 3 0 0,5 2 0 0,8-1 0-2,-4 4 0 2,8 0 0 0,-1 0 0 0,5 0 0-1,1 0 0 0,-2 0 0 1,0 0 0 1,-7-2 0-4,2 2 0 3,-3 0 0 0,1-3 0 1,-2 3 0-4,6 0 0 3,1 0 0 0,6 0 0-2,0 0 0 2,1-5 0 0,0 2 0 0,1 0 0-2,-2 0 0 2,4 3 0 0,1-3 0 0,-2 3 0-2,4 0 0 3,-7 0 0-2,5 0 0 1,-1 0 0-2,-1 0 0 2,2 0 0 2,0 0 0-4,3 0 0 1,-2 0 0 1,-2 0 0 1,-5 0 0-3,-3 0 0 0,8 0 0 2,-4 0 0 1,12 0 0-4,2 0 0 3,4 0 0 0,-2 0 0 0,0 0 0-1,2 0 0 0,-5 0 0 2,-2 0 0-2,1 0 0-1,-4 0 0 2,-5 0 0 0,-2 0 0 0,4 0 0-2,0 0 0 2,0 0 0 2,1 0 0-4,6 0 0 0,-9 0 0 2,4 0 0 2,-3 0 0-4,-1 0 0 0,-1 6 0 2,-9-3 0 2,5 5 0-4,-6-3 0 1,2 2 0 0,-1-2 0 3,9-2 0-4,9-1 0 0,8-2 0 2,6 0 0 2,1 0 0-6,3 0 0 4,3 0 0 0,0 0 0 2,0 0 0-3,0-25-42 1,0 3-82 0,0 16-94-1,0 6-191-1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4T04:26:31.6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</inkml:definitions>
  <iact:action type="add" startTime="16678">
    <iact:property name="dataType"/>
    <iact:actionData xml:id="d0">
      <inkml:trace xmlns:inkml="http://www.w3.org/2003/InkML" xml:id="stk0" contextRef="#ctx0" brushRef="#br0">15332 3838 338 0,'0'0'278'12,"0"0"-52"-9,0 0-57 2,0 0-33 4,0 0-52-2,0 0-6 1,0 0-6-2,-3 0-17 2,35 0 0 0,9 0 5 0,12 0-24-2,5-8-8 2,10 0 3 0,3-6-1 0,3-1-9 0,3 0 2-1,-3 5-5 1,-3-2 3 1,-1 2-4-5,-4 1 0 5,-11 6 1-1,-7 0-5 0,-10 1-3 0,-15 2-2 2,-5 0-3-6,-13 0 0 4,-5 0-2-3,0 0-1 3,0 0 1 1,0 0-2-1,0 0-1-3,0 0 0 4,0 0 0-2,0 0-5 2,0 0 0 1,-34 0-1-6,-32 5-2 3,-21 17 8 1,-13 0 2-2,-7-3-2 3,0-3 2-2,11-4-2 4,5-2 0-8,14-2-2 5,7-2-1 0,15-2-12 0,10 2 3-1,18-5-3 1,7-1 5 1,15 0 3-3,5 0 1 3,0 0 6-4,0 0 1 3,0 0 2 0,21 0-2 0,35 0 1-2,24 0 2 2,5-1 0 0,2-5-3 0,3 0 3-1,-13 2-1 1,-6 4 7 0,-4 0 4-2,-11 0-3 3,-9 0 0-2,-10 0-7 1,-8 0 2 0,-8 0-4-2,-1 0 2 1,-9 0-4 1,-5 0 1-2,-3 0 1 2,-3 0-2 0,0 0 3 1,0 0-3-4,0 4 0 4,-9 8-8-1,-31 1 4 0,-24 7 1-2,0-1 3 2,-8-2 1-1,4-4-1 2,0 0-1-4,2-2 1 3,11-3 0 1,6-3-5-1,10-2-3 0,14-3-13-3,12 0 6 3,9 0-1 1,4 0 9-1,0 0 2-3,0 0 5 3,10 0-1 0,22 0 3 0,13 0 3-1,6 0 0 0,2 0 0 2,-2 7 2-1,3 3 3-1,-4 2-3 0,-9 0 4 1,-6-5 0-2,-8-3-7 2,-12 0 4 0,-7 1-7-1,-8-4 5 0,0-1-6 1,0 7 0-1,0-2-1 2,-10-1 0-4,-26 4-8 4,-3-6 9-1,4 1 0 0,5-3-3-2,4 0 1 2,8 0-7 0,8 0-19 2,7 0-26-6,3 0-56 4,0 0-39 0,6 0-48 0,17 0-239-3</inkml:trace>
    </iact:actionData>
  </iact:action>
  <iact:action type="add" startTime="21379">
    <iact:property name="dataType"/>
    <iact:actionData xml:id="d1">
      <inkml:trace xmlns:inkml="http://www.w3.org/2003/InkML" xml:id="stk1" contextRef="#ctx0" brushRef="#br1">20779 837 552 0,'24'0'273'7,"-20"0"-85"1,-4 0-64-2,4 0-6 2,-4 0-21 0,0 0-33 0,0 0-5-2,0 0-7 2,0 7-1 0,0-7-10 1,0 0-5-2,0 1-2-1,0-1 5 2,0 7-6 0,0-5-6 1,0 3-3-4,-34 5-9 3,-20 0-6 1,-14 4 12-4,-13 1 4 3,-6-5-13 2,-5-1-2-3,2 0-4 0,3-5 1 2,9 6-7-2,9 0 2 2,6 5 0-3,7-3-1 1,11 1 1 1,11-2-2 0,8-2 1-2,15-5-1 2,5-4 2 0,3 0-1-1,3 4 0-2,0-4 0 3,0 0 2 0,0 0 2 0,0 4-1 0,0 6 6-1,19 7 2 1,26 8 11 0,16 4-21 0,8 1 0-2,11 5-2 2,11-3 0-1,2 5 3 2,7 0-3-3,-3-3 0 2,-13-7 1 0,-11-3 0-2,-12-8 1 2,-25-4 2-1,-11-7-3 1,-12 0 1-2,-10-5-1 2,-3 0-1 0,0 0-2 1,0 3 0-3,0-3 2 2,0 4-5 0,0-3 4 2,0 3 1-6,0-2-1 4,-9 9 1 0,-27 9-3 0,-12 9 3-1,-13 5 3-1,1-1-2 2,-8 6 0 1,3 5-2 0,1 5 2-4,-1-1 0 3,9-4-1 0,-1 2 0 0,6-6-1-2,11-5-3 1,1-3-1 2,12-7-4-2,13-11 6 0,5-6 0 0,5-8 2 1,4 0 2 0,0 0-1-1,0 0 0 1,0 0 0-1,17 0 2 1,18 0 1-1,10 0-2 0,14 0 2 2,14-11 2-3,15 0-2 2,12 1 15 0,5 5-5-1,5 5 13-1,-10 0-26 3,-9 0 0 1,-17 0 0-4,-17 0 0 2,-20 0 0-3,-15 0 0 3,-15 0 0 0,-7 0 0 0,0 0 0 1,-2 0 0-3,-48 22-42 1,-11 10-177 1,22-12-86-2,7 5-66 2</inkml:trace>
    </iact:actionData>
  </iact:action>
  <iact:action type="add" startTime="22655">
    <iact:property name="dataType"/>
    <iact:actionData xml:id="d2">
      <inkml:trace xmlns:inkml="http://www.w3.org/2003/InkML" xml:id="stk2" contextRef="#ctx0" brushRef="#br1">20281 2448 77 0,'0'0'446'7,"0"0"-250"-1,0 0-58 2,0 0-35 0,0 0-12-2,0 0 11 2,0 0-5 0,1 18 17 0,-21 11-34-2,0-1-24 3,4 3-13-2,4-2-11 2,3-10-14-4,5-2-4 4,4-8-7-2,0-4-5 1,0 0-2 0,20-2-10-2,14-3-13 3,1 0-9-2,1-6-8 1,-3-21-58-2,-27 13-115 2,-5 3-232 0</inkml:trace>
    </iact:actionData>
  </iact:action>
  <iact:action type="add" startTime="23060">
    <iact:property name="dataType"/>
    <iact:actionData xml:id="d3">
      <inkml:trace xmlns:inkml="http://www.w3.org/2003/InkML" xml:id="stk3" contextRef="#ctx0" brushRef="#br1">20395 2221 491 0,'0'0'281'8,"0"0"-132"0,0 0-48-2,0 0-56 2,0 0-17-1,0 0-1 1,3-5-2-1,-3 3-6 0,0 2 8 1,0 0-2 0,0 0-10-3,0-2-7 3,0-2-7 0,0-3-1 1,0-3-3-3,0 3 2 2,0 3 1 0,0 4 1 0,0 0 0-3,0 0 0 4,0 0-1-1,-3 0 0-1,-10 0 3 2,5 0-1-3,0 0 0 2,8 0-1-1,0 0-1 0,0 0 1 1,0 0 0-1,0 0-1 2,0 0 11-1,16-8 5-2,-6-4-8 2,-4 2-6 0,-1-1-1 0,-5 5-1-3,0 3 1 3,0 3-3 0,0 0 4 0,0 0-2-1,0 0 0 0,0 0 3 2,0 0 1 0,-5 0 6-5,5 0-1 4,0 0 4 0,0 0-4-2,0 0 0 2,0 0 8 1,15-3-6-2,9 0 5-1,-12 1-16 2,-2 2-2 0,-7-3 1 0,-3-1-9-2,0-4-34 2,0 3-58 0,-13-1-93 0,-6 3-281 1</inkml:trace>
    </iact:actionData>
  </iact:action>
  <iact:action type="add" startTime="27527">
    <iact:property name="dataType"/>
    <iact:actionData xml:id="d4">
      <inkml:trace xmlns:inkml="http://www.w3.org/2003/InkML" xml:id="stk4" contextRef="#ctx0" brushRef="#br0">20659 4775 347 0,'0'0'256'8,"0"0"-46"1,0 0-32-3,0 0-2 0,0 0-37 4,0 0-12-4,-4 0-53 1,4 0-16 0,0 0-16 4,0 0-4-6,0-3-3 1,11-1-7 4,26-4 0-2,10-1-9-2,10-1 8 0,7-5 4 4,5-1 7-3,5 2-3 0,-3-1-2 2,9 0-1-3,-6 2-4 2,-4-4-2-2,-2 0-12 4,-6-2 4-5,5-1-10 4,1-2-6-1,4-6-2 0,9 2 0-2,6-1 0 2,0 0 0 0,0 6 0 0,-5 1 0-2,-10 3 0 2,-5 3 0 2,-9 3 0-4,-2-8 0-1,8-5 0 3,3-6 0 0,9-7 0 1,1-2 0-3,15-9 0 6,-7 6 0-4,-12 5 0-2,-5 1 0 2,-23 10 0 0,1-2 0 0,-2 0 0-3,5 3 0 4,-6 1 0-1,-1 6 0 0,-3-5 0-2,-2 3 0 2,-5 0 0 0,0-5 0-2,-2 0 0 2,8 0 0-1,-6 3 0 2,5 2 0-3,-6 3 0 2,5-5 0 0,9-1 0 0,3-2 0-1,4-3 0 2,0 6 0-3,6-1 0 2,-1 3 0-2,-7 1 0 2,7 1 0 0,-5-1 0-1,-4-4 0 1,-5 4 0-1,2-1 0 1,-10 3 0 0,-10 5 0 0,-9 4 0-2,-6 5 0 2,-10 3 0 0,0 0-2-1,0 0-12-1,0 0 3 2,0 0-7 0,-29 0-12 0,-19 0-2-1,-10 0 26 0,-9 0-2 1,-2 0 5-1,-2 0-9 0,1 0 2 2,11 10-3-2,14-5 0-1,13 0-1 2,17-2 3 0,7-3-1 0,8 0-9-2,0 0-9 4,0 0-1-4,11 0 13 3,33-3 4-2,9-7 11-1,2 0 3 2,-5 8 3 0,-10 2 2 0,-1 0-3-2,-14 0 5 2,-2 0-6 0,-7 0 8 0,-7 8 2-1,-5 6 10 1,-4 6-4 0,0 4 0-1,0 6-6 0,0 0-10 1,-13 4-1 0,-6 0-2 0,-5-3-1-2,6-6-20 1,4 1-44 2,10-13-46-3,4 2-71 2,0-15-136 0,0 0-469 0</inkml:trace>
    </iact:actionData>
  </iact:action>
  <iact:action type="add" startTime="28725">
    <iact:property name="dataType"/>
    <iact:actionData xml:id="d5">
      <inkml:trace xmlns:inkml="http://www.w3.org/2003/InkML" xml:id="stk5" contextRef="#ctx0" brushRef="#br0">24458 3060 367 0,'0'0'457'5,"0"0"-254"3,0 0-74-2,0 0-47 2,0 0-34 0,0 0-19 0,97-69-8 0,-76 49-5-2,-1-7 1 2,-4 0-7 0,3-5-5 0,-6 2-3-2,6-4-1 2,-2 5 1 0,-5 11-1 1,-5 6-1-4,-7 7 0 3,0 5 1 0,0 0-1-2,0 0 4 2,0 0-2 0,0 0 6 0,0 34 9-2,0 7-6 2,0 10-8 0,0 5 1 0,0 4 1-1,0 1 7 4,-10 3 0-6,4-2 3 3,-4-2-6-2,4-9 2 1,-1-15-5 2,5-11-2-2,2-14-1 1,0-8 2-2,0-3-5 2,0 0 5 0,0 0-5 1,-5 0-1-4,-13 0 0 4,-5 0 0-2,-18 9 0 1,1-2-1-1,-1-1 1 1,-1-2 0 0,12-4-9 0,7 1-6-2,10-1 4 2,10 0-3 0,3 0 10-3,0 0 2 4,0 0 2-2,0 0 1 2,0 0 9-3,0 0 5 4,0 0 4-4,16 0 4 2,15 0-3-2,14 0 13 1,2 0 17 1,6 0 16 0,2-5-7 1,-8-3-10-4,-4 3-9 4,-6-4-17-2,-17 6 0 1,-9 0-10-2,-2 3 0 3,-9 0-8-2,0 0-2 1,0 0-2-1,0 0-2 1,-6 28-59 0,-14 21-102-2,9-22-155 2,-5 7-700 0</inkml:trace>
    </iact:actionData>
  </iact:action>
  <iact:action type="add" startTime="29954">
    <iact:property name="dataType"/>
    <iact:actionData xml:id="d6">
      <inkml:trace xmlns:inkml="http://www.w3.org/2003/InkML" xml:id="stk6" contextRef="#ctx0" brushRef="#br0">24466 4561 646 0,'0'0'257'6,"0"0"-120"2,0 0-11-1,0 0-46 0,0 0 2 2,0 0-18-2,0 0-9-1,133-74 25 2,-72 37-16 0,3-1 7 0,5 1 6-2,2-2-10 2,5 2-15 0,-2-2-12 1,7 1-8-2,3-3 3-1,6 1-8 2,2-2-1 2,6 6-7-3,2 6-9-2,-8-5-10 4,0 10 0-1,-7-5 0-2,-5-2 0 1,1-4 0 2,-6-4 0-2,2 2 0 2,0-3 0-4,-6 6 0 4,2-6 0-1,-8 8 0 0,-4-3 0-2,-2 5 0 1,-2 2 0 1,-1 2 0-1,-2 7 0 0,-1-5 0 2,1 8 0-1,-6-2 0-3,8-4 0 6,4 2 0-6,4 0 0 3,-3 1 0 0,-1-2 0-2,-3-2 0 3,-11-1 0-2,1 1 0 1,1-4 0-2,-12-1 0 2,-9 4 0 0,-1 5 0-2,-10 8 0 2,-5 7 0 0,-7 2 0 0,-4 1 0-2,0 2 0 2,0 0 0 0,0 0 0 0,0 0 0-1,0 0 0 0,-13 0 0 1,-31-3 0 0,-17 3-2-1,-7 0-2 3,-4 0 2-4,5 0-11-1,16 3 0 3,18 7-4 0,16-1 8 0,8-6 6 0,9-3-6-2,0 0 5 2,0 0-11 0,0 0 3 0,20 0 1-2,19 0 7 2,12 0 2 0,3 0 1 0,-1 0 0-2,-9 0 1 3,-1 0 0-2,-11 0 2 1,-7 0-3-1,-9 0 3 0,-12 0 2 2,2 0-4-2,-6 5 7-1,0 10-2 5,0 7-1-6,0 10 1 1,-20 1-5 2,4-8-4 0,1-2-11 0,1-12-15 1,9-5-37-3,3-3-51 2,2-3-50-1,0 0-39 1,11 0-82-2,9 0-547 2</inkml:trace>
    </iact:actionData>
  </iact:action>
  <iact:action type="add" startTime="30869">
    <iact:property name="dataType"/>
    <iact:actionData xml:id="d7">
      <inkml:trace xmlns:inkml="http://www.w3.org/2003/InkML" xml:id="stk7" contextRef="#ctx0" brushRef="#br0">27801 2909 699 0,'0'0'295'7,"0"0"-155"-1,0 0-42 3,0 0-46-2,0 0-9 1,0 0 10-2,91-46-12 3,-50 21-24-1,-1-5-4-1,8-7 0-1,-3-3 0 3,-6 4 2-1,-10 7-7-3,-13 9 0 3,-4 12-6 0,-11 5-2 0,-1 1 2-2,0 2-1 2,0 0 1 0,0 0-2 0,0 0 5-1,0 13 2 0,0 33 11 2,-20 19 12-4,-6 19-19 3,3 5-4 1,2 7 0-2,1-5-2-1,3-13-2 4,4-17 6-3,3-13-4 1,5-19 2-1,2-13-3-1,-5-10-1 2,8-3 0 0,0-3 2 0,-3 3-5-2,-4 2 0 2,-11 3-1 0,-5 1-4 0,-13-1 2-1,-5-1-3 0,-2-2-2 2,2 0-2-2,11-2 1-1,6 1-4 2,14-4 9 0,4 0 4 0,6 0 0-2,0 0 2 2,0 0-1 0,0 0 7-1,0 0 8 2,16 0 7-3,22 0 13 2,17 0 3 0,3 0 1 0,13 0 14-2,2 0 1 2,-2 0-9-1,-5 0-5 1,-19 0-14 0,-14 0-4 0,-16 0-8-1,-14 2-3-1,-3 3-5 2,0 1-7 0,0-4-4 0,-16-2-68-2,-24 9-79 3,17-5-135-2,-8 3-110 1</inkml:trace>
    </iact:actionData>
  </iact:action>
  <iact:action type="add" startTime="32241">
    <iact:property name="dataType"/>
    <iact:actionData xml:id="d8">
      <inkml:trace xmlns:inkml="http://www.w3.org/2003/InkML" xml:id="stk8" contextRef="#ctx0" brushRef="#br0">28782 4730 454 0,'0'0'470'6,"0"0"-342"1,0 0-17 1,0 0-12 0,0 0-39 0,0 0 7-2,0 0 19 2,187-128-13 0,-136 98 3 0,7-11-2-2,14 0-6 2,10-7-10 0,5 4-10 0,8-4-14-2,-6 2-1 2,1 4 1 2,-6 2-11-2,-8 5 1-1,1-1-6 0,-3 1-9 1,0-1-9 0,6-7 0 1,7-1 0-3,0-4 0 2,4-8 0-2,-7 2 0 4,-3 4 0-4,1-1 0 1,-11 7 0 1,-2 1 0-2,5 4 0 3,-4 2 0-1,5-3 0 0,0 5 0-3,-4 4 0 3,0 2 0 0,-1 4 0 1,-6 5 0-3,0 3 0 1,-5-2 0 1,-2-3 0-2,3-4 0 4,-3-1 0-4,0-1 0 2,-2-4 0 1,-3 2 0-2,-1-2 0-1,-11 10 0 3,-8 8 0-2,-4 2 0-1,-14 7 0 2,-2 2 0 0,-9 3 0-1,-3 0 0-1,0 0 0 2,0 0 0 0,0 0 0-1,0 0 0 0,0 0 0 1,0 0 0 0,0 0 0-1,0 0 0-1,0 0 0 2,-16 0 0 1,-25 0 0-3,-14 0 0 2,-9 8 0 0,3-1 0 0,5 0 0 0,5-4-9-2,13 0-2 2,9-3-2 0,12 0 8-1,7 0 3 0,10 0-4 0,0 0-2 1,0 0-9 0,0 0 2-1,0 0 1 0,14 0 4 2,28 0-1-2,15-8 11 0,-2 0 1 1,1 1 2-1,-2 5 2-1,-10 2-1 2,-11 0 0 0,-7 0-4 0,-12 0 2-1,-6 0-1 2,-8 0 0-2,0 0 0 0,0 0 2 1,0 12-2-2,-8 25 6 2,-25 18 10 0,-7 4-12 0,-1-10-5-2,5-5-1 2,5-17 1 1,8-10-17-2,10-5-22-1,3-7-36 2,10-1-42 1,0-4-48-4,26 0-18 3,-3 0-120 0,11-4-406 0</inkml:trace>
    </iact:actionData>
  </iact:action>
  <iact:action type="add" startTime="33262">
    <iact:property name="dataType"/>
    <iact:actionData xml:id="d9">
      <inkml:trace xmlns:inkml="http://www.w3.org/2003/InkML" xml:id="stk9" contextRef="#ctx0" brushRef="#br0">32668 2602 419 0,'0'0'257'6,"0"0"-103"0,0 0-18 3,0 0-44-1,0 0-20-1,0 0-7-1,0 0-9 2,-331 202 3 0,293-153 4 0,9 0-15-2,10-4-1 2,12-2-11 0,7-10-3-1,0-8-2 0,14 0 6 1,27-8-14 0,7-5-6 0,8-9-1 0,5-3-16-2,3 0 0 5,-3-33 1-6,-9-10-2 2,-11-8-1 1,-11-3 1 0,-7-12-2 0,-13-5 1-3,-10 1 2 4,0 2-1-1,0 13 1-1,-24 8-4 0,-8 20 4 1,-4 13-1 0,-5 11 1-2,-3 3 0 2,-3 0 7-1,-6 20-2 3,6 14 6-6,-3 5-4 6,10 3-7-3,9 6 5 1,11 3-5-1,10 3 3 0,10 4 0 1,0 3 2 0,0 5-4 0,29 1-1-2,3-8 0 2,8-8 1 0,1-14-1 0,7-16 1-3,4-12 2 4,3-9-3-2,-1 0-1 0,-7-30-4 3,-3-16 1-3,-11-9-14 0,-20-11-18-1,-13-13-48 4,0 7-46-5,0 41-132 3,-10 13-358 0</inkml:trace>
    </iact:actionData>
  </iact:action>
  <iact:action type="add" startTime="46939">
    <iact:property name="dataType"/>
    <iact:actionData xml:id="d10">
      <inkml:trace xmlns:inkml="http://www.w3.org/2003/InkML" xml:id="stk10" contextRef="#ctx0" brushRef="#br0">24857 10993 958 0,'0'0'211'7,"0"0"-95"2,0 0-17-2,0 0-47-1,0 0-10 2,0 0 3-2,0 0 0 2,0 0 11 0,0 0-4 0,7 0 2 0,22 0-8-1,6 0-9 0,7 0 7 1,-1 0-10 0,5 0-8-2,2 0-15 2,-5 0 0 0,2-2-11-2,-4-4 6 4,-6 2-2-4,2 3 2 4,5 1-1-3,-1-4 4-1,-3 4 0 2,-6-2-3 0,-15 2-4-1,-7 0-2-1,-10 0 2 2,0 0-1 0,0 0-2 1,0 0 1-3,0 0-14 4,0 0-18-4,0 0-45 0,0 0-38 3,0 14-107-2,0-6-86 1,3-3-722 0</inkml:trace>
    </iact:actionData>
  </iact:action>
  <iact:action type="add" startTime="47646">
    <iact:property name="dataType"/>
    <iact:actionData xml:id="d11">
      <inkml:trace xmlns:inkml="http://www.w3.org/2003/InkML" xml:id="stk11" contextRef="#ctx0" brushRef="#br0">26362 10939 255 0,'0'0'136'4,"0"0"-7"5,0 0-8-2,0 0 2-1,0 0 7 5,0 0-23-5,-53 0 0 1,53 0-2 2,0 0-1-4,0 0-12 3,0 0-23 0,0 0-12 1,0 0 8-3,0 0-9 1,0 0-5 1,0 0-9 0,21 0-8-1,15 0-2 1,9 0-4 0,3 0 4-3,4 0 8 3,0 0-4 0,5 0 4 2,6 0-16-2,3 0-1-2,-10 0-14 2,1 0-9 0,-18 0 0 0,-4 0 0-2,-9 0 0 2,-15 0 0-1,-2 0 0-2,-6 0 0 4,-3-2 0-2,0 2 0 2,0 0 0-1,0 0 0-2,0 0 0 2,0 0 0 1,0 0 0-2,0 0-28-1,-3 0-85 2,-27 0-58 0,11 7-84 0,-6 6-124-2</inkml:trace>
    </iact:actionData>
  </iact:action>
  <iact:action type="add" startTime="53973">
    <iact:property name="dataType"/>
    <iact:actionData xml:id="d12">
      <inkml:trace xmlns:inkml="http://www.w3.org/2003/InkML" xml:id="stk12" contextRef="#ctx0" brushRef="#br0">23980 11577 648 0,'0'0'290'5,"0"0"-171"4,0 0-48-1,0 0-28-3,0 0-13 3,3-31-3 2,-9 18 3-3,-21-1 17-2,-7 1 13 3,1-2-15 0,-8-2-10-2,2 4-5 2,-6-3-3 0,3 0 1 0,-3-1-1-1,5 0-5 2,-2-3-4-3,1 1-1 2,0 2-2 0,5 4 1 2,-1 0 2-5,-6 6 2 3,1 1 6-1,-1 2-1-1,-5-1-6 2,-4 5 4 0,-2-2-13-2,2 2-5 2,-3 0-1 0,7 0-1 0,3 0 3-1,2 0-3 2,5 5 5-3,-1 3-2 2,3 1 3-1,-2-1-2 2,-1-4 0-3,7-1-3 3,-4-3-2-2,8 0-1 0,-4 0 2 0,2 0-6 3,-1 0 5-4,-8 10-2 1,2 2 0 0,3-2 4 2,1 2-4-3,-3-4 1 2,5-5-1-1,-3 4 0 1,2-5-2-1,3 0 2 2,-3 4-2-3,1 1 6 2,-5-7-8 0,3 2 7 0,-4-2-6-2,8 0 3 3,-2 0-2-2,0 0 2 0,-2 0-6 1,-1 0 6 1,7 0 0-3,1 0 0 0,8 0 1 2,5 0-2 0,-5 0 1-2,-7 0 0 3,-3 0-1-1,-8 0 2 0,9 0-2-2,-2 0 3 3,1 0-4-3,-1 0 3 2,2 5-2 0,-5 3 2 0,4 1-1-2,3-1 1 2,5 0-1 0,-6 1 1-1,0 0-1 0,6 2 0 2,-8-3 0-2,2 1-2-1,-4-3 4 2,1-1-4 1,-2-1 2-4,7-3-1 3,0 3-2 0,7-4 1 0,1 0 1-1,-7 2-2 2,-6-2 2-2,-3 6 1 0,-9 2-1-1,-6 3 0 4,2 4 1-4,5 0 2 2,0-6-2 1,7 2 0-3,2-1 1 1,4-1-2 2,0-4 1-2,7 0 0-1,1-2 0 2,2 1-1 0,10-4 1-2,-1 1 0 2,3-1 1 2,5 0-1-4,0 0-2 1,0 0-3 2,0 0 0-2,0 0-4 0,0 0-4-1,0-10 0 4,16-13 4-3,5 4 9 1,0-8 0-1,10 0 0 2,1-3-1-4,0-2 1 4,-4 10 0-2,-6 7 0-1,-12 7 0 3,-6 3-1-2,0 5 1-1,-4 0 0 2,0 0 2 2,0 0-2-6,-7 11 0 5,-33 32-7 0,-17 15-6-1,-11 10 13-2,-9-1 1 3,-3-3-1 0,6-7-1-3,8-13-1 2,22-12 2 0,21-19 0 0,13-8 0-2,10-5 1 1,0 0 1 0,43-27-1-1,31-18 13 2,31-2 10 1,11 2 1-3,-8 11 4 2,-16 15 1 0,-27 12 0-3,-29 7-11 4,-7 0-6 0,-6 7-10-3,-8 23-3 0,2 6-25 2,4 7-145 2,-21-24-133-4,2-4-386 2</inkml:trace>
    </iact:actionData>
  </iact:action>
  <iact:action type="add" startTime="55929">
    <iact:property name="dataType"/>
    <iact:actionData xml:id="d13">
      <inkml:trace xmlns:inkml="http://www.w3.org/2003/InkML" xml:id="stk13" contextRef="#ctx0" brushRef="#br0">27073 11398 381 0,'0'0'176'8,"0"0"83"-1,0 0-155-1,0 0-45 2,0 0-2 0,0 0-10 0,0 0-10-2,-4-20-6 2,-44 6 9 0,-7-6 16-1,-6-5-9 0,-3-3 2 1,1-2-14-2,-4 1-3 2,-4 2-4 2,-9 3 2-4,-4 3-11 2,-3 0 6 1,-3 2 5-1,0-1-9-1,2 3 2 3,0 3-7-4,-1 0 11 2,9 4-9-3,-1-5-4 6,1 3 2-5,7-1 0 0,-1 1-4 1,-6 0-2 2,6 5 10-2,-3-1-7 0,0-1-1 1,-2 0-6 0,3-2 5 2,-9-3-6-3,4-3 3-2,-6-3 3 0,-6 3 5 5,6 4-5-1,1-1 1-4,2 2-2 4,0 4-5-1,3-3 3 0,6 5-8-3,-5-1 3 5,0-3 4-3,0-2-4-1,7 2-1 3,-7-2 1-2,3-1 1 0,-1 1-3-1,4 2 7 4,4 1 1-5,2 3-1 3,6 6-5 1,-2 0 1-2,2-2-2-1,-4 2 0 4,0-7 2-2,-4 5-1-2,3-2-3 2,-6 2 1 0,-1 2 6-1,3 0-4 0,-2 0 1 2,2 0 1-5,4 0 0 5,9 0-2-1,2 0 0 0,4 0-1-2,4 0-1 2,1 0 1 1,-3 0-2-4,-5 0 0 3,2 2 1 2,-3 4 3-4,-3 3-4 2,2-3 0 0,-4 3-1 0,-3 1 0-2,3 2-2 3,-5-2 3-2,-1 2 0 0,6-1-1 0,-5 0 1 1,2 4 0 1,-3-4 0-4,-2 6 1 3,5 0 0 0,-6 2-1-1,5-1 1 0,-2 4-1 3,-2-3 1-4,5 2-1 1,-3 3 1 1,9-1 1 0,-1 3-2 0,2 2 1-3,4-6-1 6,6 3 0-5,2-6 0 2,6-2 0-1,3-2-1 2,3-2-3-4,-2-1 4 2,1 1-5 2,-2 4 4-2,4-3 1 1,0-1-1-1,9-3 0 1,6-3-3-1,7-5 1-1,7-2-4 2,3 0 0-2,0 0-3 2,0 0-1 0,-3 0 1 0,3 0 5-3,0 0 2 4,0 0 2-1,0 0-1-3,0 0-4 4,0-2-11 1,33-39-16-4,18-14 6 2,1-5 22-2,2 4 1 3,-3 7 4-2,-11 7-2 1,-7 12 2-1,-5 3 0 2,-12 12 0-2,-3 4-1-2,-6 5 1 5,-7 3 0-4,0 3 0 2,0 0 1 0,0 17-1 0,-36 28 2-2,-12 12 0 2,-13 4 0 0,-2 1-1-2,-1-5 2 2,10-10-2-1,11-10 0 2,18-15 0-3,13-13 1 2,9-8-2 0,3-1 5-3,19 0 5 5,42 0 11-1,23-1-5-3,13-16-13 2,3 0 0-2,-2 2-1 4,-20 8-2-4,-26 7 0 2,-14 0 1 0,-22 0-1-2,-13 10-21 2,-3 24-109 0,0-17-128 0,-9 6-120-3</inkml:trace>
    </iact:actionData>
  </iact:action>
  <iact:action type="remove" startTime="59943">
    <iact:property name="style" value="instant"/>
    <iact:actionData xml:id="d14" ref="#d12"/>
  </iact:action>
  <iact:action type="add" startTime="59983">
    <iact:property name="dataType" value="strokeEraser"/>
    <iact:actionData xml:id="d15">
      <inkml:trace xmlns:inkml="http://www.w3.org/2003/InkML" xml:id="stk14" contextRef="#ctx0" brushRef="#br2">29202 15718 788 0,'0'0'284'43,"0"0"-156"-42,0 0-54-1,0 0-14 0,0 0-44 0,0 0-16 4,10-12-1 0,-10 12-47 3,-3 0-99 1,-1 0-170-2</inkml:trace>
    </iact:actionData>
  </iact:action>
  <iact:action type="remove" startTime="60333">
    <iact:property name="style" value="instant"/>
    <iact:actionData xml:id="d16" ref="#d13"/>
  </iact:action>
  <iact:action type="add" startTime="60353">
    <iact:property name="dataType" value="strokeEraser"/>
    <iact:actionData xml:id="d17">
      <inkml:trace xmlns:inkml="http://www.w3.org/2003/InkML" xml:id="stk15" contextRef="#ctx0" brushRef="#br2">29289 15032 707 0,'0'0'230'23,"0"0"-145"-23,0 0-11 1,0 0-37 4,0 0-20 4,0 0-11-2,5 14-6 2,-5 1-16-4,0-12-74 5,0 10-254-4</inkml:trace>
    </iact:actionData>
  </iact:action>
  <iact:action type="add" startTime="62695">
    <iact:property name="dataType"/>
    <iact:actionData xml:id="d18">
      <inkml:trace xmlns:inkml="http://www.w3.org/2003/InkML" xml:id="stk16" contextRef="#ctx0" brushRef="#br0">23996 11603 419 0,'0'0'226'5,"0"0"-43"3,0 0-55 0,0 0-72 0,0 0 10-2,0 0-8 2,-13-45-5 0,-15 29-2-2,-6-5-10 2,2-1-9 0,0-3-5 0,3 0-10-2,-3 1-9 2,-1 6 3 0,2 1 3-2,-2 2-2 2,-3 4-4 0,4-2 4 0,-3 1-1-1,2-4-3 2,2 2 1-1,1-1-2-2,-5 3 0 4,3 2 1-3,3-1 2-2,-3-1-4 3,-1 5 0 0,2-3-2-1,1 3 2 1,-9 0 0 0,4-1-2-2,-4 3-1 2,-2 1-1 2,5-2 4-4,-2 4-4 2,2-3 2 0,6 2-1-2,1-2-2 2,0-2 2-2,-6 7-2 4,-1-2-1-4,-2-1 3 2,6 3 3 0,-7 0-2-2,6 0 10 2,-4 0-12 0,3 0 3 0,-3 0 1-2,4 0-5 2,-6 0 4 0,3 0-3-2,1 0-1 1,4 0 0 2,1 0 1-2,5 0 1 0,1 0-2 3,6 0 0-5,-5 0-2 3,4 0 1 0,-5 0 0 1,-4 0 0-3,-4 0 1 2,-1 0-1-1,-5 0 1 0,0 0-1 1,-1 0 0 0,-10 0 0-2,7 0 0 2,-2 0 0 0,1 0-1 0,-2 13-1-2,2 7 2 4,-2 0 0-4,5 3 0 1,-3-1 2 2,-5-2-4-1,2 3 2-3,-1-1-1 4,0-2 2-1,3 2-3-2,6-3 2 2,2 4-1 0,4-3 0-2,8-3 1 2,8-4-1 2,3-4 3-4,5-3-5 0,4-4 3 1,1 2-3 2,-1-4-4-4,4 3 0 4,0-3 2 1,0 0-7-4,0 0 1 1,0-32-4 2,14-5 14-4,9 0 0 4,-1-3-1-2,0-1 2 1,4 5-3-1,-4 2-1 1,-3 3 1-1,-3 6 2 0,-8 9-1 1,-5 10 0 0,-3 0 2 0,0 6-1-2,0 0 1 4,0 0-1-4,0 12-3 1,0 26-4 2,-20 10 8-1,0 0 3-2,4 1-1 2,-2-11 0 0,5-4 1-2,3-7-1 1,0 0-1 2,6-7 4-3,-1-3 2 2,5-4 1 0,0-5 1-3,0-2 1 4,0-1 0 1,0-5 1-4,13 0-5 0,6 0-2 4,12 0-4-2,2 0 0-2,12-14-4 2,11-3-8 0,17 3-56-2,-40 10-131 2,5 1-97-1</inkml:trace>
    </iact:actionData>
  </iact:action>
  <iact:action type="add" startTime="64301">
    <iact:property name="dataType"/>
    <iact:actionData xml:id="d19">
      <inkml:trace xmlns:inkml="http://www.w3.org/2003/InkML" xml:id="stk17" contextRef="#ctx0" brushRef="#br0">27286 11524 285 0,'0'0'141'6,"0"0"-43"1,0 0 11-1,0 0-37 0,0 0 34 3,0 0-14-2,0 0-12 2,-221-53-15-2,179 39-13 1,-8 2-14-1,1 4-9 0,-8 0 1 3,-2-1 1-4,3 7-3 0,-4-4-7 2,-4 2-5 0,-1 1-2-2,-2-4-1 2,1-1 2 1,-1-1 8-2,6 3 2-1,8 1-1 5,2-1-9-5,3 0 0 2,3 4-11 0,-1-6 4-3,-4-1-4 4,5-4-1-2,-1 4 3 2,-3 1-4-4,7-5 3 4,0 6-1-1,4-3 2-2,5 3-1 2,-5-3 2 2,5 3-2-4,-4 1-1 0,4-1 2 4,0-3 0-5,-4 3-3 3,10-3-2 0,-4 3 2-2,4-6-2 3,1 3 2-2,-3-4-2 2,1 3 1-4,2-1-2 4,-4 1 0-2,2 5 4-1,-2 3-4 2,2 1 6 2,1 2-1-6,2-6-2 4,5 0 3 2,4-2-4-4,-4 0-2 3,5-1 0-2,-7 3 0 2,-2 0 1-4,-2 4 3 1,5-1-4 4,-3 3 2-4,-2 0 0 2,-3 0 1 2,4 0-1-5,-7-3 0 2,7 1-2 4,-7-7 2-6,4 0-4 1,-4-2 4 2,-6 0-3 0,5 2 1 0,-8 1 0 1,0-2 1-2,1-5-1 0,-1-2 0 1,6-3-1 0,-1 1 1-2,7-1-2 2,-10 1 1 0,-2 2 2 0,-8 0-3-2,-7-1 4 4,-8 5-1-4,-7 1-1 1,-2-1 0-1,-3 7 1 3,-3-3-1-1,5 0 0-2,-2 4 1 4,2 0 1-5,3 2-2 4,1-3 6-1,0 6-2 0,-3-6 3-2,-3 4-3 2,-8-6 0 0,0 3 15-3,0-2-16 4,6 2 1-1,7 0-1-2,10 2-1 1,4-9-1 2,9-3 0-3,5-2 0 2,10 0-1 2,-4 4 0-4,5 2 0 2,-7 2 0 0,3 5 4 0,-9-3-6-2,-3 1 5 2,-10 6-2 0,-5 0-1-2,2 0 1 1,-6 0 0 1,10 0 0 0,7 0 0-1,0 9-1 1,10-1 0 0,-5 1-1-2,-3 5 0 2,0-4 0 2,-3 7 1-5,-5-2 1 2,2 2-1 1,-2-2-1 1,2 2 1-2,1-2-1 1,3 5-2 0,2-3 3-2,2 3-3 0,0 2 2 4,-2 2 2-2,1 1-2-3,-9 0 2 2,-1-6-1 2,-1 2 0-3,2-8-4 2,5-2 4 1,11-5-6-1,11 1-4-2,8 0 9 2,2 6-6 0,-8 7 0-2,-5 8 7 1,-4 4 0 2,-1-4 1-3,10-9-2 2,11-8 2 2,10-4-1-4,6-7 0 0,0 0-1 2,0 0-15 2,0 0-8-5,0 0 19 2,0 0 5 3,0 0-2-5,0 0 1 3,0 0 0 1,0 0-4-1,0 0 4-3,0 0-4 4,0-9-5-1,29-22-5-2,5-6 12 2,0-2-2 1,1-3-1-4,-7-2 5 3,-2-1-4 1,-2 4 3-2,-5 11 0 1,-7 7-1-2,-3 12-2 4,-5 5 4-4,-4 6-1 0,0 0 0 4,0 0-2-5,-9 13-8 3,-18 16 12 0,-1 5 3 1,1 2-2-4,-4 1 0 3,-1-4-2 1,2 2 3-3,-4-8-2 2,7 5 0 0,-1-2 1-2,11 0-1 2,1-8 0 2,7-5 4-4,6-12-2-1,3-2 8 3,0-3-1 2,16 0 0-4,28 0 1 2,8 0-3 0,0 0-2-2,5-15 3 3,-1-2 5-2,1 2-6 1,-9 0 0-1,-3 6-4 0,-14 3 1 1,-7 6-4-1,-7 0 2 0,-1 0-2 2,-6 0 0-4,8 4-2 4,-5 12-40 0,-2 3-81-3,-11-9-100 0,0-3-195 2</inkml:trace>
    </iact:actionData>
  </iact:action>
  <iact:action type="add" startTime="69617">
    <iact:property name="dataType"/>
    <iact:actionData xml:id="d20">
      <inkml:trace xmlns:inkml="http://www.w3.org/2003/InkML" xml:id="stk18" contextRef="#ctx0" brushRef="#br0">23538 14721 456 0,'0'0'302'6,"0"0"-134"0,0 0-58 3,0 0-11 0,0 0-27-3,0 0-2 1,10-4-1 1,-10 15-12-1,0 12-13 1,0 1-9-1,0-1-5-1,0 2 0 2,0-1-12 3,0-4-8-7,0-1 1 3,0-2-5 3,0-6 2-4,0-4-2 0,0-3 0 4,0-1 3-1,0 2 1-4,3-2 2 4,22 3-5-2,1 0-6-1,3-6 3 2,3 3 7 1,4-1 0-3,7-2 1 1,8 0 1 4,-5 2 6-6,-1 2 1 2,5-4-2 3,-7 0 1-4,-4 0-4 0,6 0-6 4,-6 0 1-3,11 0-2 0,-3 0-6 1,6 0 7 0,-6 0 2-3,7 0-2 4,-3 0 5-1,5 0-3-2,1 0-2 1,-1 0-4 4,-3 0 1-7,-6 0-6 4,-6 0 6 2,0 0-2-4,-10 0 1 0,9 0-1 3,-7 0-2 0,6 0 1-3,2-6-3 2,-1 1 1 0,4-10 0-2,-1 3-2 2,4-1 2 0,3-1-1-2,0 0 1 2,-3 1-1 2,1 0 0-6,5-1 1 4,-3 4 0 2,4-2-1-4,-6 4-1 0,-3 3 1 4,-9 2 0-2,-4-1 1-2,0 2 1 2,-5-4-2-1,1 4 2 0,1-1-4 0,-5-1 3 2,8 2-1-4,-4-4 1 4,2 4-1 1,-1 2 0-7,-7 0 0 6,1 0 0 1,-3 0 2-4,-4 0-3-1,0 0 2 5,-7 0-2-1,0 0 3-3,2 0-2 2,4 0 1 0,-1 0-1-2,2 0 0 2,3 0 0 0,0 0 0-2,-2 0-1 2,7 0 1 2,-3 0 2-7,2 0-1 6,-2 0-1 1,2 0 0-4,-1 4 0 0,1 0 1 3,6-2-1 0,-2 2 0-3,7-1 0 0,-1 2-1 3,0 7 1-2,4-4 1 0,-8 1-1 4,7-4 1-6,-6 0 0 2,2-5-1 1,2 5 0 0,-7 1 0-2,6 1 2 4,1 3-4-4,1-1 2-1,-1 8 0 3,4 0-1 2,-5 1 2-3,8-1 0-2,-3-2-1 6,5 0 0-6,2-7 0 4,-4 6 0 1,2-1 0-6,-9-3-1 4,3 0 1-1,7-1-2 1,-5-1 2 0,-4-1 0-2,4-2-1 3,-2 0 1-3,4 0 0 2,3 0 1 2,2-1-1-4,-3-1 1 0,4 0-1 4,2-3 0-4,3 2 3 2,5 3-1 2,2-2 1-6,-5 1 0 4,-6 1-2 2,4-2 1-5,-4 3-2 2,7 0 5 2,0-3-5-2,-4-1 0 0,-4-2 0 2,1 0 2-1,-3 2-2-2,-6 2 3 1,6-2-3 1,-6 5 1-1,-1-2 0 0,-2-5 1 1,1 5-2-2,2-5 0 2,-3 0 0 2,3 0 0-6,2 0 1 4,-2 3-1 4,-6 2 1-7,5-1 1 1,4-2 0 3,3 1-1-1,4 0 0-2,-3 3-2 2,-3-4 0 1,3 1 1-4,-6-3 2 4,10 0-2-1,-4 0 0-3,-1 0-2 3,7 0 2 0,-7 0 0-2,-1 0 0 2,1 0 2 2,-5 0-1-4,4 0-1 0,4 0 1 5,-8 0-1-6,-1 0 0 3,-2 0-4 1,-10 0 4-2,-1 0-1-1,-6 0-1 2,-8 0 2 0,0 0 0 0,-5 0-1-2,2 0 0 3,-8 0 1-4,6 0 0 3,-7 0 0 2,0 0 0-4,0 0 0 0,0 0-1 4,0 0-2-4,0 0-1 2,0 0 0 2,0 0 2-6,0 0 2 4,0 0-3 2,0 0 1-6,0 0-1 4,3 0 2 2,-3-3-5-1,0 1 0-6,6-21-3 7,6-7 2-1,2-17-1-3,-5-11 7 0,-1-9 0 3,0-3-3-3,-4 3 0 2,-1 15-4 1,6 16-8-3,-9 16-30 1,0 12-35 4,0 8-45-8,0 0-40 5,0 0-96 3,0 25-283-8</inkml:trace>
    </iact:actionData>
  </iact:action>
  <iact:action type="add" startTime="72969">
    <iact:property name="dataType"/>
    <iact:actionData xml:id="d21">
      <inkml:trace xmlns:inkml="http://www.w3.org/2003/InkML" xml:id="stk19" contextRef="#ctx0" brushRef="#br0">22893 17050 424 0,'0'0'357'7,"0"0"-196"1,0 0-52-2,0 0-22 2,0 0-10 0,0 0-8-2,204 0-9 2,-136 0-7 0,8 0-6 0,18 0-8-2,6 0 0 5,7 0 7-6,3 0-9 4,-4 5-2-4,-7 3 0 3,-4 4-11 0,-6 0 3 1,7 1-11-2,1-1-5 0,7 1-5 0,9-6 0 1,-4-2-4-1,-2-3 1 0,-10-2-3 1,-4 0-2 0,-6 0 0 0,-3 0 2-2,-4-2 0 4,-6-10 0-3,-8 7 1 0,-8-7 0 1,-5 4 0-1,-7-3 1 1,-8 2-2-1,-15 4 1 0,-3 0-2 0,-14-2 2 1,-6 7 1-2,0-5 0 2,0 5-1 0,0 0-2 0,0 0-2 2,-26 0 0-6,-31 0-6 5,-17-3 6-2,-10 1 0-1,-16-7 0 2,-6 3 2 0,-11 6 2 0,-11-5 0-2,-12 5-1 3,-2 0 4-2,-5-2-4 2,10 2-1-3,0-4-1 1,4 4 1 1,1 0-1 1,12 0 2 1,10 0-2-3,2 0 1 5,29 4 1-5,15 3-3 1,23-1 1 0,25-4 2-1,9 5-2-1,1-5-3 2,5 1 4 0,1 2-5 0,0-5-1 0,0 0-2-1,10 0 0 0,49 7 6 2,30-2 3-4,31 9 2 4,18 2-1-2,8 4 1 1,2-3-1 0,0-3 2-2,-4-2 1 3,-7-3-2-2,-9-5-1 2,-17 1 2-2,-16 3-3 0,-19-6-1 0,-12-2 1 1,-17 0 5-2,-20 0 1 2,-9 0-3 0,-16 0 4-2,-2 0-5 2,0 0 3 0,0 0-5 1,-43 5 6-3,-37 7-6 1,-44-7 0 1,-27-5 1 1,-20 0-1-3,-10 0 2 1,1-17-2 1,7 0-1 1,18 10 0-1,15 7-1-3,14 0 2 4,27 0 4-2,25 0-4 0,17 0-3 0,24 0 3 1,23 0-21 0,10-13-16 2,0 5-58-6,28-3-31 4,3 5-20 1,-6 6-118-4</inkml:trace>
    </iact:actionData>
  </iact:action>
  <iact:action type="add" startTime="78801">
    <iact:property name="dataType"/>
    <iact:actionData xml:id="d22">
      <inkml:trace xmlns:inkml="http://www.w3.org/2003/InkML" xml:id="stk20" contextRef="#ctx0" brushRef="#br0">25560 17190 173 0,'0'0'500'7,"0"0"-348"1,0 0-8-2,0 0-25 2,0 0-27 0,32-4-2 0,-13 4-10-2,0 0-6 2,7 0-37 0,4 21-8 0,5-4 0-2,1 5-4 3,3 0-9-1,-1 5-4-3,1-3 1 3,-4 1-2 0,-3-7 1 0,-8 1-7-2,-3 1 1 2,-5-8 7 2,-8 6 1-3,4-4 3 0,-8 4-5 0,-1 7 0 0,-3-1-3 1,0 8-5 0,0 5-4 4,-20 8-1-9,-8-6 1 4,-1 3-1-1,-1-5 0 3,1 3 0-1,1-4 0 0,-8-3 1-2,4 3-3 2,-8-4 0 0,-2-6 0 0,4 4-6-3,6-11 2 4,-1 1-5-1,8 2 4 0,-1-10 2 0,6 3 1-2,4-8 0 2,7-1-1 0,-3 0 2 0,12-6-3 0,0 5 2-3,0-5-1 3,0 0 3-1,0 0 1 1,0 0-1-1,0 0-6 2,0 0-2-3,0 0 0 1,0-5 4 2,0-21 4-1,12-5-2 0,-8 0 3 0,7-2 1-2,-6-4 1 2,3 6-2-2,-4 1-1 2,-1 5-3 0,6 10-10 0,-8 10 6-2,2 5 4 2,-3 0 3 0,0 0 3 0,0 0 0-2,0 0 0 2,0 0 3 2,0 0-1-4,0 0 4 2,0 25 15-2,0 15 8 2,-18 1-21 0,0-1-6 0,-6-3-1-2,4-7-1 2,-3 2 1 0,6-13-1-2,6-1 3 2,1-6 1 0,7-7 2 0,3 2 5-2,0-7 0 1,0 0 6 2,0 0 0-2,0 0 10 0,0 0 3 1,0 0-1 0,32 0 1 0,9 0 1 0,10 0-21-2,-2 0-9 2,2 0 6 0,-8 0-2-2,-12 0 1 2,-11 0-6 0,-10 0 3 0,-10 0-1-2,0 0-4 2,0 0 2 0,0 0-7-1,0 0-59-1,-4 0-48 3,-22 0-48-1,10 0-92 0,-5 8-64-2</inkml:trace>
    </iact:actionData>
  </iact:action>
  <iact:action type="add" startTime="85361">
    <iact:property name="dataType"/>
    <iact:actionData xml:id="d23">
      <inkml:trace xmlns:inkml="http://www.w3.org/2003/InkML" xml:id="stk21" contextRef="#ctx0" brushRef="#br0">10754 15141 489 0,'0'0'235'8,"0"0"-71"1,0-5-30-2,0 5-41-2,0 0-15 4,0 0 4 0,0 0 1-3,0 0-11 0,0-3-21 2,0-2 3 0,16 1-10 0,12-4-1-1,11 0-5 2,5-1-4-3,6 1-8 0,7-4-3 3,5 4-2 0,8-6-7-2,1 0-4 0,-3 6-1 0,-4-6 6 1,-6-1 0 0,-9 1 6-2,-7 0-3 4,-9 4-1-4,-8 1-6 2,-9 1 0-2,-6 5-5 2,-6-3-5-1,-4 2 2 0,0 2-2 3,0-1 5-4,0 3 0 2,0 0 6-2,0 0-2 4,-4 0-3-4,-32 9-7 1,-21 19-2 3,-17 0 1-3,-13-9-2-1,-13-1 2 1,0-1 0 2,-4-7 0-1,13 5 1-2,5-5-1 2,15 2-3 2,7 3 3-4,15-7 0 0,14-2-6 1,14-3 2 1,12-1 1 0,6-2 4-2,3 0-5 2,0 0 1 2,0 0-5-4,0 0 5 1,12 0 1 2,35 0 2-2,22 0 1-1,7 0 0 1,13 0 3 3,-1 0-3-4,-4 0 2 0,-10 0-2 2,-10 0 3 3,-13 3-2-6,-12 2-1 2,-12-5 1 3,-11 3 0-5,-13 1-2 1,-3-3 3 2,0-1-2 2,0 9 0-4,-8 2-2 0,-40 6 1 5,-13 0 2-5,-12 3-2 2,2-9 0 0,3-3 0 0,16-1 0-3,11-6 1 4,21-1-1-2,9 0 1 1,11 0 0-2,0 0-2 2,0 0 0 0,0 0-1 0,0 0 1-2,28 0 4 2,16 0-1 2,-3-10-1-3,-1 0 0-2,-1 3 1 3,-14-4-1 2,-9 9 0-4,-12-2-2 1,-1 4 2 0,-3 0-3 2,0 0 2-4,0 0-10 3,-3 0-6 2,-21 0-15-4,-10 0 5 1,-5 0-48 0,-1 0-63 4,26 0-58-6,4 6-205 2</inkml:trace>
    </iact:actionData>
  </iact:action>
  <iact:action type="add" startTime="87027">
    <iact:property name="dataType"/>
    <iact:actionData xml:id="d24">
      <inkml:trace xmlns:inkml="http://www.w3.org/2003/InkML" xml:id="stk22" contextRef="#ctx0" brushRef="#br0">12437 16463 188 0,'0'0'266'7,"0"0"-4"-1,0 0-30 2,0 0-71 0,0 0-50-1,0 0 3 1,0 0-42 2,57 5-32-5,-34-5-7 1,0 0 3 2,5 0-3 0,5 0 0-1,6 0-2 0,3 0-7 3,8 0-3-4,-1 0-5 0,-7 0 2 2,-3 0-1 2,-11 0 4-4,-12 0-4 2,-6-5-8 0,-7 5-4-2,-3 0-2 2,0 0-3 0,0 0-3 0,0 0-1-2,-3 0-6 2,-38 0 3 0,-15 0 6 0,-14 0 0-2,2 10 2 2,4 5-1 0,5-5 2 0,5 2-2-1,11-4-4 0,6-1-9 2,10-2-1-3,7-3-1 3,11-2 5-2,9 0-4 1,0 0 0-2,0 0 3 4,0 0 6-4,0 0-6 1,0 0 9 0,13 0 2 3,22 0 2-4,-1 0 0 0,10 0 0 3,-1 0 0 0,-2 0-1-3,-2 0 4-1,-1 0-3 5,-12 0 1-3,-9 0 4 0,-9 0-2 2,-8 0 5-2,0 0-6-1,0 0 3 2,0 6 0 1,-28 11-7-2,-10 2-4 0,-4-6 2 0,0-6 0 2,3 5 2-2,6-9 1-1,7-1-1 3,11 4-1-1,5-6 1-3,10 2-1 3,0-2-2 0,0 0-4 0,0 0 0-2,10 0 7 4,24 0 2-4,10 0 0 3,3-5 1-4,-2 2 0 6,-13 1 3-6,-9 2-1 1,-10 0 8 4,-12 0-4-4,-1 0-5 2,0 0-1-2,-4 0-3 5,-37 0 0-6,-15 17 0 4,-4 0 2-2,4 1 0 2,4-6 0-4,13 3-2 3,14-8 4 1,9-4-4 0,13-3 1-4,3 0-3 3,0 0 1 0,0 0-1 0,31 0 0-3,12-5 0 3,6-7-5 0,-8-2-11-2,-18 11-47 2,-13 0-65 2,-10 3-123-4,0 0-409 1</inkml:trace>
    </iact:actionData>
  </iact:action>
  <iact:action type="add" startTime="95031">
    <iact:property name="dataType"/>
    <iact:actionData xml:id="d25">
      <inkml:trace xmlns:inkml="http://www.w3.org/2003/InkML" xml:id="stk23" contextRef="#ctx0" brushRef="#br0">438 4204 99 0,'0'0'550'7,"0"0"-365"2,0 0-66-2,0 0-20-1,0 0-37 2,0 0-9 0,0 0 5 0,0 0 8-2,0 0 14 2,0 0-18 0,0 0-7 0,0 0 7-2,0 0-7 3,0 0-20-2,0-4-10 2,9 0-2-4,11-5-11 3,12-3-5 0,4-5-3 0,8 0-2-2,-1-1 1 2,2 3 2 0,4 1 0 1,-12 4-2-1,-2 3 4-3,-9 4-7 4,-3 3 5-1,4 0-2-3,2 0 5 3,6 12 2 0,1 10 6 0,2 4-7-2,-6-4-1 3,3-8-3-2,-6-6 1 2,1-5-6-4,8-3-1 3,2 0 0 0,4 0 0 0,4-8 1-2,1-9 0 2,-1 1 1 0,-3 0-1 0,-2 6 0 0,-4 4 3-2,-8 4-2 3,-4 2 6-2,-1 0-7-1,-4 0 8 3,0 0-6-2,0 0 5 2,-1 5-3-4,7 7-1 4,0-4-2-2,3-5-1 2,7-3-1-4,1 0-2 4,2 0 3-1,5 0-3 0,-1 0 3-2,4 0 2 2,-5 0 0-1,-1 0-1 2,1 0 1-3,2 0 0 1,2 0-1 2,-4 2-2-2,-4 10 1-1,-4-4 0 2,4 1-2 0,0-4 1 1,-2 3 1-4,5 1 0 4,4-4 0-2,-4-1 0 2,4-4 0-4,-4 0-4 3,5 0 2 0,1-9-4 0,2-10 5-2,-5 2-2 2,-8 2 3 0,-5 7 3 0,1 4-2-1,-7 4 2 0,2 0-2 1,2 0 5 0,1 10-6-2,-1 9 0 2,6 1-2 1,-7-8 1-1,5-5-3-2,0-3-3 2,7-4 0 0,1 0 3 1,7 0 2-5,-7 0 1 4,3 0 0 0,1-6 1 0,1-3 1-1,-2 3 0 0,-3 4 0 1,1 2-1 0,-6 0 2-1,-2 0 1 0,4 0-1 1,0 0-2 0,0 8-2-1,1 1 1 0,-1-3 1 1,1-2 0 0,4 5 0-2,-5-3 2 3,4 1-2-2,-3-3 1 2,5-1-3-4,8-3 3 4,5 0-2-2,12 0-1 1,7 0 1-2,2-24 1 2,1 6-4 2,-5 1 0-4,-3 3 0 0,-10 9 4 3,-7 5 0-2,-6 0 0 2,-7 0-2-3,-7 0-1 1,1 0-12 1,-1 0 10 1,2 0 0-3,4 5 3 2,2 0 2 0,4-1-1 1,2 1 1-5,0 3 0 4,0 4 0 1,0-2 2-2,-3 3-2 0,1-4 0 0,1 1 0 1,-3-2-1 0,6 1-1-1,5-4 1 0,2-2 0 1,15 0-1 0,0-1 4-1,12 7-1 3,-2 2 0-2,3-2 1-2,-3-6-2-1,-10-3-1 6,-8 0-2-4,-8-32-6 0,-13-8-19-1,-7-1-50 4,-7 8-30-2,-1 16-36-3,-24 17-111 1,5 0-864 4</inkml:trace>
    </iact:actionData>
  </iact:action>
  <iact:action type="add" startTime="97041">
    <iact:property name="dataType"/>
    <iact:actionData xml:id="d26">
      <inkml:trace xmlns:inkml="http://www.w3.org/2003/InkML" xml:id="stk24" contextRef="#ctx0" brushRef="#br0">989 6275 751 0,'0'0'322'7,"0"0"-157"2,0 0-20-1,0 0-52-2,0 0 6 1,0 0-2 1,0 0-24 1,25 59-18-4,-25-59-30 3,0 0-10 0,0-31-13 0,0-19 6-2,0-23 4 3,-5-9-4-2,1-8-4 1,1-8 2-2,3 2-3 3,0 14 0-1,0 18 2 0,0 19-3-2,0 21 3 2,0 2-5 0,0 12 6 0,3-2 0-2,23 4-1 2,18 3 2 0,12 5-1 0,15 0-1-2,10 0-3 2,2 25 9 0,-6 14-4-1,-8 6 7-1,-17 4-12 3,-12-11 4-1,-20 1-2 0,-9 0 1-2,-11-5 1 2,0 9-5-1,-31-4-1 1,-36 3-7-1,-17-3 1 1,-6-9-2 0,2 2-4-1,12-7-11 0,20-5 11 1,18 0 3 0,19-11 4 0,15-9 5-3,4 0 0 3,0 0 1 1,0 0 2-1,13 5 9-2,26 6-2 2,16 8-3 0,6 3 7 0,8 8 9-2,-2-3 4 2,0 8-3 0,-11-1-7 0,-12-7-17-2,-17-2 0 2,-6-8 0 0,-16-5 0 0,-5-4 0-2,0-3 0 2,0 4 0 0,0 2-50 0,0 0-86-2,5 3-95 2,4-11-136 0,-8-3-863 0</inkml:trace>
    </iact:actionData>
  </iact:action>
  <iact:action type="add" startTime="97799">
    <iact:property name="dataType"/>
    <iact:actionData xml:id="d27">
      <inkml:trace xmlns:inkml="http://www.w3.org/2003/InkML" xml:id="stk25" contextRef="#ctx0" brushRef="#br0">2046 6298 783 0,'0'0'313'7,"0"0"-140"1,0 0-35-2,0 0-63 2,0 0-22 0,0 0-18 1,39 283-24-4,-39-258-11 3,0-7-9 1,0-18-78-2,0 0-85-1,0-11-114 2,0-21-378 1</inkml:trace>
    </iact:actionData>
  </iact:action>
  <iact:action type="add" startTime="97971">
    <iact:property name="dataType"/>
    <iact:actionData xml:id="d28">
      <inkml:trace xmlns:inkml="http://www.w3.org/2003/InkML" xml:id="stk26" contextRef="#ctx0" brushRef="#br0">1992 5991 600 0,'0'0'434'3,"0"0"-277"2,0 0-59 4,0 0-47-1,0 0-36-3,0 0-15 3,0-90 0 0,0 90-62-1,0 0-53-1,0 0-57 2,6 0-347 1</inkml:trace>
    </iact:actionData>
  </iact:action>
  <iact:action type="add" startTime="98198">
    <iact:property name="dataType"/>
    <iact:actionData xml:id="d29">
      <inkml:trace xmlns:inkml="http://www.w3.org/2003/InkML" xml:id="stk27" contextRef="#ctx0" brushRef="#br0">2721 6090 549 0,'0'0'317'8,"0"0"-171"-4,0 0-66 4,0 0-17 0,0 0-1 1,0 0-7-4,-80 103-2 3,36-75-7 0,7 1-11 0,1 2-10-1,9 0 1 0,9-1-3 2,5 1 12-1,13-5-3-2,0-4 1 1,0-3-4 2,22-4-5-2,17-4-15-1,9-3-9 3,1-2-4-2,2-3-7 1,-6 1-10 1,-9-4-26-2,-4 0-23 2,-7 0-49-2,-25 0-79-1,0 0-116 1</inkml:trace>
    </iact:actionData>
  </iact:action>
  <iact:action type="add" startTime="98601">
    <iact:property name="dataType"/>
    <iact:actionData xml:id="d30">
      <inkml:trace xmlns:inkml="http://www.w3.org/2003/InkML" xml:id="stk28" contextRef="#ctx0" brushRef="#br0">3250 6142 598 0,'0'0'268'8,"0"0"-153"-1,0 0-56 1,0 0-7-2,0 0 5 2,0 0 0 0,0 0-7 0,-168 148-1-1,136-114-9 0,5 1-4 1,6-1-5-1,13-1 1 0,8-2 7 2,0-5-15-1,0-4 1-3,29-8-5 3,10-8-3 1,13-6-14-2,5 0-3 2,2 0-2-4,-7-8-8 5,-14-9-27-3,-8 0-29 1,-12-5-83-3,-18 13-106 4,0-3-482-1</inkml:trace>
    </iact:actionData>
  </iact:action>
  <iact:action type="add" startTime="98927">
    <iact:property name="dataType"/>
    <iact:actionData xml:id="d31">
      <inkml:trace xmlns:inkml="http://www.w3.org/2003/InkML" xml:id="stk29" contextRef="#ctx0" brushRef="#br0">3665 6390 864 0,'0'0'184'3,"0"0"-80"6,0 0-65-2,0 0-39 1,0 0-6-1,0 0-53 1,20 127-95-1,-20-127-314 2</inkml:trace>
    </iact:actionData>
  </iact:action>
  <iact:action type="add" startTime="99091">
    <iact:property name="dataType"/>
    <iact:actionData xml:id="d32">
      <inkml:trace xmlns:inkml="http://www.w3.org/2003/InkML" xml:id="stk30" contextRef="#ctx0" brushRef="#br0">3605 5843 700 0,'0'0'304'7,"0"0"-169"1,0 0-60-3,0 0-49 2,0 0-22 2,0 0-4-2,-10-57-12 0,7 57-33 0,3 0-57 1,0 0-83 1,0 0-451-3</inkml:trace>
    </iact:actionData>
  </iact:action>
  <iact:action type="add" startTime="100497">
    <iact:property name="dataType"/>
    <iact:actionData xml:id="d33">
      <inkml:trace xmlns:inkml="http://www.w3.org/2003/InkML" xml:id="stk31" contextRef="#ctx0" brushRef="#br0">4987 5979 412 0,'0'0'373'6,"0"0"-158"2,0 0-72 0,0 0-41-1,0 0-20-1,0 0-37 2,11-22-21 0,-63 42-1 0,-9 16 3-2,-7 4 0 2,-4 7-4 1,2 12-1-2,3 7-6-1,15 3 3 2,15 8-6 0,11-8 3 1,21 2 0-4,5-13-3 3,0-3 3 3,32-8 10-4,33-8 5-1,9-2-17 3,16-12 0-2,1-8-12 2,-9-13-1-4,-10-4-4 3,-11 0-8 0,-15-4-24 1,-5-21-27-4,-12-1-31 3,-6 3-90 1,-23 15-67-2,0 3-548-3</inkml:trace>
    </iact:actionData>
  </iact:action>
  <iact:action type="add" startTime="100917">
    <iact:property name="dataType"/>
    <iact:actionData xml:id="d34">
      <inkml:trace xmlns:inkml="http://www.w3.org/2003/InkML" xml:id="stk32" contextRef="#ctx0" brushRef="#br0">5432 6455 284 0,'0'0'515'5,"0"0"-341"3,0 0-83 0,0 0-13 0,0 0-20-2,0 0-4 3,-80 260 11-2,80-226-3 1,0-5-12-2,3-12-22 2,33-9-10 0,8-8-5 0,4 0-12-2,2-14-1 2,-3-23-7 2,-10-8 6-4,-5-2 0 0,-17 2-1 2,-5 14 0 0,-7 15 1 0,-3 10-2-2,0 6 1 2,0 0 2 0,0 6 0 0,0 32 4-2,0 6 15 3,0 5-10-2,0-6-6 1,0-7 2-2,0-11-5 2,4-5 0 0,5-11-20 0,4-7-24-1,1-2-41 0,10 0-40 2,-16 0-69-2,-3 0-271-1</inkml:trace>
    </iact:actionData>
  </iact:action>
  <iact:action type="add" startTime="101285">
    <iact:property name="dataType"/>
    <iact:actionData xml:id="d35">
      <inkml:trace xmlns:inkml="http://www.w3.org/2003/InkML" xml:id="stk33" contextRef="#ctx0" brushRef="#br0">5874 6803 604 0,'0'0'305'7,"0"0"-137"1,0 0-51-2,0 0-35 0,0 0 2 2,0 0-16 0,0 0-18 0,36-284-10-1,-24 260-3 0,8 7-14 1,12 9-4 0,6 1-9-2,8 7-5 2,6 0-5 0,-7 0-14 1,3 0-48-4,-5 0-45 4,-37 8-86-2,-6 4-108 2</inkml:trace>
    </iact:actionData>
  </iact:action>
  <iact:action type="add" startTime="101561">
    <iact:property name="dataType"/>
    <iact:actionData xml:id="d36">
      <inkml:trace xmlns:inkml="http://www.w3.org/2003/InkML" xml:id="stk34" contextRef="#ctx0" brushRef="#br0">6436 6615 592 0,'0'0'337'7,"0"0"-182"2,0 0-43-4,0 0-44 3,0 0-4 0,0 0-6 0,67 233-12-2,-61-221-9 2,1-10 2 0,-3-2 3 0,12 0-7-2,8-2-8 2,0-32-14 0,-4-9-11 0,1-9-2-2,-13 1-3 2,0-1 1 0,-8 8-17 0,3 7-20-2,2 9-35 3,7 14-21-2,4 14-71 1,-6 0-88-2,0 0-593 2</inkml:trace>
    </iact:actionData>
  </iact:action>
  <iact:action type="add" startTime="101871">
    <iact:property name="dataType"/>
    <iact:actionData xml:id="d37">
      <inkml:trace xmlns:inkml="http://www.w3.org/2003/InkML" xml:id="stk35" contextRef="#ctx0" brushRef="#br0">7160 6663 494 0,'0'0'239'8,"0"0"-148"-3,0 0-39 1,0 0-2 2,0 0 0 0,0 0 15-2,-222 169-12 2,199-158-8 1,14-3-20-2,9 3-8 0,0 5-2 0,0 5-3 2,20 2 1-1,17-10-13-2,-1-9-13 2,0-4 3 0,-4-8 5 0,0-29 2-2,-9-6-3 3,-6 1 6-2,-9 11-2 1,-5 5 2-2,-3 12 0 2,0 8-1-1,0 5 1 2,0-3-1-3,0 2-2 2,0-1 3 0,0-4-1 0,0 7 1-2,0 0 0 2,2 0 3 0,1 23 18 0,-3 17 23-3,5 10-37 4,-2-1-7-1,5-4-4 0,4-11-10-2,-1-14-19 2,4-18-1 0,2-2-47-2,7-7-15 2,-14-18-94 0,3 1-197 0</inkml:trace>
    </iact:actionData>
  </iact:action>
  <iact:action type="add" startTime="102379">
    <iact:property name="dataType"/>
    <iact:actionData xml:id="d38">
      <inkml:trace xmlns:inkml="http://www.w3.org/2003/InkML" xml:id="stk36" contextRef="#ctx0" brushRef="#br0">7503 5898 462 0,'0'0'242'5,"0"0"-120"3,0 0-13 2,0 0-41-4,0 0-23 1,0 0 12 1,5 666-7-1,-5-575 2 2,0-19-14-3,0-16-10 1,0-13-20 2,0-18-8-2,0-11-1 0,4-14-26 0,2 0-54 1,10-5-55 0,-6-18-175-2,0-1-389 2</inkml:trace>
    </iact:actionData>
  </iact:action>
  <iact:action type="add" startTime="102599">
    <iact:property name="dataType"/>
    <iact:actionData xml:id="d39">
      <inkml:trace xmlns:inkml="http://www.w3.org/2003/InkML" xml:id="stk37" contextRef="#ctx0" brushRef="#br0">7722 6502 442 0,'0'0'335'4,"0"0"-218"4,0 0 30 0,0 0-47-3,0 0-29 3,0 0-40 1,0 0-23-2,-470-11-8-1,444 15-28 2,26 6-49 0,0-7-63 0,0 6-119-2</inkml:trace>
    </iact:actionData>
  </iact:action>
  <iact:action type="add" startTime="102860">
    <iact:property name="dataType"/>
    <iact:actionData xml:id="d40">
      <inkml:trace xmlns:inkml="http://www.w3.org/2003/InkML" xml:id="stk38" contextRef="#ctx0" brushRef="#br0">7874 6761 398 0,'0'0'275'5,"0"0"-118"4,0 0-71-1,0 0-27-1,0 0-31-1,0 0 3 2,35 191 2 0,-15-191 19 0,9 0-19-2,6 0-13 2,-2-21-20 0,1-16 0 0,-8-9 0-2,-3 1-3 2,-13 3 0 0,-5 13-9 0,-5 11 1-2,0 11-2 2,0 7 7 0,0 0 0-1,0 0 2 0,0 12 4 1,0 25 2 0,0 10 7 0,0 3 11-2,2 11-2 1,12-6-3 2,1-4-1-1,-4-12-7-2,-1-13-2 2,-6-17-5 0,6-9-4 0,3 0-19-2,3-4-36 2,9-24-39 0,-19 13-162 0,4 5-167-2</inkml:trace>
    </iact:actionData>
  </iact:action>
  <iact:action type="add" startTime="103255">
    <iact:property name="dataType"/>
    <iact:actionData xml:id="d41">
      <inkml:trace xmlns:inkml="http://www.w3.org/2003/InkML" xml:id="stk39" contextRef="#ctx0" brushRef="#br0">8398 6944 435 0,'0'0'277'7,"0"0"-86"1,0 0-69 0,0 0-40-2,0 0-19 3,0 0-4-1,0 0 4-1,62-259 2-1,-53 254-23 3,-1 5-19-2,15 0-11 4,2 0-7-8,11 2 0 5,8 23-5 1,-4 0 0-2,-3 2-5-1,-10-10-19 3,-7 2-43-2,-4-1-39 1,-16-14-57-2,5 2-202 2</inkml:trace>
    </iact:actionData>
  </iact:action>
  <iact:action type="add" startTime="103493">
    <iact:property name="dataType"/>
    <iact:actionData xml:id="d42">
      <inkml:trace xmlns:inkml="http://www.w3.org/2003/InkML" xml:id="stk40" contextRef="#ctx0" brushRef="#br0">8963 6901 134 0,'0'0'513'4,"0"0"-311"-4,0 0-78 7,0 0-53 2,0 0-24-3,0 0-29 0,297-118-3 2,-293 91-5 0,-4 2-8-1,0 4-2-1,-24 8-10 2,-21 6-28 0,0 7-5 0,-6 0 7-2,3 15 6 3,6 27 23-1,12 7 7-1,10 12 14 0,15-4 14 0,5-5 14 2,0-2 11-1,25-13 2-3,7-9-3 4,7-7-12-1,4-8-14 0,-5-7-21-2,-2-3-5 1,-11-3-21 2,4 0-46-1,-26 0-78-2,4 0-556 1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4T04:26:31.6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360">
    <iact:property name="dataType"/>
    <iact:actionData xml:id="d0">
      <inkml:trace xmlns:inkml="http://www.w3.org/2003/InkML" xml:id="stk0" contextRef="#ctx0" brushRef="#br0">25873 281 716 0,'0'0'191'14,"0"0"-96"-13,0 0-14 5,0 0-18 3,0 0 9-3,0 0 7-1,0 0 6 5,0 0-13-4,0 0-16 2,7 0-17 2,11 0-10-6,12 13-6 5,6 13-21-2,1 2 0 1,-5 0-1-2,-1 4 0 2,-6-2 1 3,-5 4 1-7,-4 0-2 3,-3-1 0 3,-5 1 5-3,-8 5-5-1,0 1-1 3,0 2-2 0,0-6 2-3,0-6-1 0,-8 0 0 4,0-12 1-2,0 2 0-2,4-11 0 2,4-2 0 1,0-3 0-5,0-4 4 4,0 0-3 1,0 0 2-3,0 0 0 2,15 4 3-1,14 3-3 3,1 3 0-5,3 0-2 3,5-5 0 0,1 4 1-2,-6-3-1 2,-2-4-1 2,-6 2-2-2,2-4 2-5,-9 0 0 6,-7 0 0 0,-4 0 0-3,-2 0-1 3,-5 0 2-1,0 0-2-2,0 0 0 1,0 0 1 2,0 0-1-1,0 5 1-2,0-5 0 2,0 0 2 0,0 0-1-2,0 0-1 2,0 3 0 2,0-3-3-4,0 0-3 0,0 5 3 2,-9 4 0 0,-11 8 1-2,-11-1 2 2,-5 4 4 2,0 0-2-4,-9-3-4 2,1 5 4 0,4 3-2 0,4-1 0-3,4 6 1 4,4-2 1-2,6 4-2 0,1 0 5 1,0 2-3 2,7 6 1-4,4-6-1 0,4 2-1 2,6-2 3 0,0 5 1-2,0 10 3 2,0 3 4 2,16 7 4-6,1-2-5 4,6 5-1-1,-5 2-1 4,5 7 5-7,2-2-3 4,-5 8-3 2,-1-5-4-5,-2 10 0 4,-5 2 0-1,-4 4-2 0,4-2-1-2,-8 4 0 2,-4-2 2 0,0 0-2-2,0-5 1 2,0-10-2 2,0-17 1-6,0-16-1 4,-17-20-1 0,-6-13-1-1,3-7-5 0,-4 0-2 1,4-14-20 2,0-14-47-6,2 1-41 4,18 12-68 2,-3 4-111-2</inkml:trace>
    </iact:actionData>
  </iact:action>
  <iact:action type="add" startTime="2920">
    <iact:property name="dataType"/>
    <iact:actionData xml:id="d1">
      <inkml:trace xmlns:inkml="http://www.w3.org/2003/InkML" xml:id="stk1" contextRef="#ctx0" brushRef="#br0">27266 136 411 0,'0'0'341'7,"0"0"-121"-1,0 0-71 2,0 0-46-2,0 0-26 2,0 0 0 0,0 0-27 0,4 4-10-2,-41 19-11 2,-7-1 3 0,4 6-9-2,-2-4-17 3,4-6-4 0,8 2-2-5,3-3 1 4,10-3-1 2,7 0 1-4,6-8 1 0,4 1-1 2,0 3 3 2,0 0-1-4,0 10 4 0,8 6 2 4,26 7-5-4,8 7 0 2,-5 2-3 0,7 2 0 1,-8-1 0-3,-1 0-1 1,-6-8 1 2,-12-3-1-3,-10-5 0 2,-7-5 0 2,0 1 0-6,0 1-3 4,-11-6-1 2,-25 1 1-4,2-9 0 0,-2-5-1 2,6-5 1 2,5 0-16-4,6 0-26 0,9 0-45 4,7 0-55-4,3 0-51 1,0 0-238 3</inkml:trace>
    </iact:actionData>
  </iact:action>
  <iact:action type="add" startTime="3437">
    <iact:property name="dataType"/>
    <iact:actionData xml:id="d2">
      <inkml:trace xmlns:inkml="http://www.w3.org/2003/InkML" xml:id="stk2" contextRef="#ctx0" brushRef="#br0">27698 461 676 0,'0'0'190'6,"0"0"-113"0,0 0-41 3,0 0-12 0,0 0 19-5,0 0 5 4,0 0 10 4,-133 112 0-8,111-88-19 2,6 3-9 2,4-2-4 2,11 3 1-4,1-3-8 0,0-2-9 4,0-1 0-4,29-5-4 2,9-8-6 0,-4-7-1 0,0-2 0-2,-8 0-1 2,-6-19 1 0,-7-21 0-2,-10-11-4 3,-3-2-1 0,0 8 1-5,0 9 1 4,0 16 0 3,0 18 3-5,0 2 1-1,0 0 1 3,0 10 4 3,0 24 5-6,0 8 14 4,0 0-4 0,0-2-5-5,0-1-6 4,0-2-2 0,0-7-3 0,0-5 1-1,2-5-3 1,0-4-2-1,4-12-1 0,0 0-18 1,3-4-26 1,-1 0-53-5,13-4-63 4,-17-9-122 3,3-5-308-6</inkml:trace>
    </iact:actionData>
  </iact:action>
  <iact:action type="add" startTime="3930">
    <iact:property name="dataType"/>
    <iact:actionData xml:id="d3">
      <inkml:trace xmlns:inkml="http://www.w3.org/2003/InkML" xml:id="stk3" contextRef="#ctx0" brushRef="#br0">27926 807 511 0,'0'0'235'10,"0"0"-148"-5,0 0-5 3,0 0 1 0,0 0-24 0,0 0-10-1,0 0-10-1,3-232-13 3,5 204-8-3,7 7-5 2,-1 4-1 3,2 0-6-8,-1 6 1 6,-2-1 0 0,0 8-6-3,-3 4 1 1,0 0-1 0,-3 0 2 1,5 34-2-2,-5 14-1 2,2 6 0 3,-5-6 0-6,3-6 4 1,-7-12 2 5,3-10-1-4,-1-11 2 0,-2-6-1 1,3-3-4 0,5 0 0-2,1-10-2 1,3-17-1 2,5-7-4-3,-7 4 1 1,8 5 0 1,-5 5 3-2,1 6 1 3,-5 5 0 0,2 5 1-2,1 4-1-2,-5 0 3 6,6 0-2-3,3 13 0-2,2 18-1 1,-4 4-1 1,2 8 1-1,-3-9 3 0,-6-3-1 1,5-11-1-1,-11-7-2 0,7-1-5 3,-5-12-30-6,2 0-46 5,7 0-50-2,-12 0-164 1,3-9-384-2</inkml:trace>
    </iact:actionData>
  </iact:action>
  <iact:action type="add" startTime="4435">
    <iact:property name="dataType"/>
    <iact:actionData xml:id="d4">
      <inkml:trace xmlns:inkml="http://www.w3.org/2003/InkML" xml:id="stk4" contextRef="#ctx0" brushRef="#br0">28604 696 437 0,'0'0'152'4,"0"0"-42"4,0 0-33 0,0 0-47-2,0 0 0 2,0 0-9 2,107-204-8-4,-107 193-2 0,0 7-11 4,-19 1-2-2,-14 3-10-2,3 0 4 3,1 0 3-2,1 18 1-1,3 9 4 2,10 4 15 0,1 7 36-2,12-2 1 2,2 2 14 2,0-4 4-6,0 0-13 4,0-11-17 2,13-9-22-1,10-3-9-5,0-8-9 5,15-1-23 0,5-2-42-5,-27 0-66 5,4 0-120 1</inkml:trace>
    </iact:actionData>
  </iact:action>
  <iact:action type="add" startTime="5378">
    <iact:property name="dataType"/>
    <iact:actionData xml:id="d5">
      <inkml:trace xmlns:inkml="http://www.w3.org/2003/InkML" xml:id="stk5" contextRef="#ctx0" brushRef="#br0">29401 514 907 0,'0'0'202'7,"0"0"-91"1,0 0-53-2,0 0-35 2,0 0 15 2,0 0-2-6,0 0-18 4,22 236-14 3,-18-233-4-6,-2-3-14 1,5 0-77 4,-7 0-88-2,0 0-380-2</inkml:trace>
    </iact:actionData>
  </iact:action>
  <iact:action type="add" startTime="5574">
    <iact:property name="dataType"/>
    <iact:actionData xml:id="d6">
      <inkml:trace xmlns:inkml="http://www.w3.org/2003/InkML" xml:id="stk6" contextRef="#ctx0" brushRef="#br0">29398 213 627 0,'0'0'251'7,"0"0"-148"4,0 0-45-8,0 0-33 3,0 0-14 2,0 0-10 2,5-28-1-5,0 28-48 2,-5 0-95 3,6 3-198-4</inkml:trace>
    </iact:actionData>
  </iact:action>
  <iact:action type="add" startTime="5800">
    <iact:property name="dataType"/>
    <iact:actionData xml:id="d7">
      <inkml:trace xmlns:inkml="http://www.w3.org/2003/InkML" xml:id="stk7" contextRef="#ctx0" brushRef="#br0">29713 677 402 0,'0'0'230'6,"0"0"-28"1,0 0-34 1,0 0-60-2,0 0-13 2,0 0-37 0,48 66-29-2,-40-84-15 2,3-13 11 0,2-1-8-2,-2 10-3 2,2 9-8 3,-4 6 1-8,1 7 2 7,-1 0-1-2,2 0 6 0,7 0 10-2,-8 9-10 2,7 14-10 0,-1 2-3-2,-3 9-1 0,6 8-14 4,-7 3-47-4,1-4-53 2,-6-9-8 1,-3-32-98-1,-4 0-254-3</inkml:trace>
    </iact:actionData>
  </iact:action>
  <iact:action type="add" startTime="6301">
    <iact:property name="dataType"/>
    <iact:actionData xml:id="d8">
      <inkml:trace xmlns:inkml="http://www.w3.org/2003/InkML" xml:id="stk8" contextRef="#ctx0" brushRef="#br0">30620 522 99 0,'0'0'649'7,"0"0"-468"2,0 0-37-5,0 0-65 4,0 0-28 0,0 0-5 0,0 0-18-2,128 0-14 2,-106-11 0 2,-4-6-3-4,-5-3-9 0,-7-2-2 4,-6-3-1-2,0 2-7-4,0 3-9 6,-13 6-19-2,-14 12-4-2,-2 2 1 2,4 0 9 0,5 23 18-2,-3 13 11 2,7 6 1 0,3-2 27 1,11-2-5-4,2-5-8 3,0-3 23 1,0-8-13-4,0 1 3 3,22-4 1 2,10 1-7-4,-2-3-5 4,1-3-10-3,-1-9-6 2,6-5-8-5,-5 0-30 4,-1 0-53 3,-23-14-81-6,-2 4-246 2</inkml:trace>
    </iact:actionData>
  </iact:action>
  <iact:action type="add" startTime="6730">
    <iact:property name="dataType"/>
    <iact:actionData xml:id="d9">
      <inkml:trace xmlns:inkml="http://www.w3.org/2003/InkML" xml:id="stk9" contextRef="#ctx0" brushRef="#br0">31017 415 524 0,'0'0'260'5,"0"0"-84"1,0 0-86 4,0 0-18-4,0 0-9 0,0 0-14 4,74 257 21-4,-61-218-3 2,2-3-26 0,1-8-7 0,-5-5-1-2,3-7-2 2,-9-10-11 0,4-1-9-2,-8-5-9 3,10 0 1 1,2-25-3-4,7-25-2-1,3-9 2 3,-3 3 3 2,4 9-1-6,-8 9-1 4,-3 16-1 2,-9 8-1-1,0 6 1-3,2 1-39 2,4 7-89 0,6 0-56-3,-11 0-69 4,2 3-278-2</inkml:trace>
    </iact:actionData>
  </iact:action>
  <iact:action type="add" startTime="7036">
    <iact:property name="dataType"/>
    <iact:actionData xml:id="d10">
      <inkml:trace xmlns:inkml="http://www.w3.org/2003/InkML" xml:id="stk10" contextRef="#ctx0" brushRef="#br0">31584 618 476 0,'0'0'236'7,"0"0"-76"1,0 0-77 1,0 0-37-5,0 0-19 3,0 0-6 4,0 0-4-5,90-119-6 1,-100 116-10 2,-13 3 0-4,-5 0-2 4,6 0 1-2,-1 30-1 1,9 0 1-1,1 4 28 0,8 0 20 1,3-3-11-2,2-1-9 2,0 1-18 2,2-4-4-4,16 0 0 0,5-10-12 2,0-6 5 2,11-6-37-4,0-5-24 2,3 0 1 2,-6 0-15-3,-6 0-30 0,-9 0-25-1,-4 0 59 3,-4-11 71-4,4-6 1 4,0-8 90-1,-1-9 20-2,-2-8 11 2,4 0-24 2,1-2-15-5,-1 6-13 1,0 4-22 2,-1 12-5 0,0 2-7-2,-1 1-17 3,2 8-10 1,3-1-4-6,3 7-4 3,6 5 2 3,2 0-1-1,9 0 2-4,5 17-3 1,0 11-4 4,2-4-28-4,4-1-56 2,-8-9-62 0,-28-14-134-1,1 0-573 0</inkml:trace>
    </iact:actionData>
  </iact:action>
  <iact:action type="add" startTime="7591">
    <iact:property name="dataType"/>
    <iact:actionData xml:id="d11">
      <inkml:trace xmlns:inkml="http://www.w3.org/2003/InkML" xml:id="stk11" contextRef="#ctx0" brushRef="#br0">32695 309 512 0,'0'0'212'8,"0"0"-45"0,0 0-57-4,0 0-43 4,0 0 18 2,0 0-34-4,-54 241-13 2,13-146 15-2,-5 7-4 4,4-5-16-6,1-8-13 4,9-16-9 2,9-17-9-4,7-22 1 0,12-21-3 4,4-13-1-2,0 0-5-2,0-8-29 2,0-31-40 0,0-17 10-1,12-6-29 0,1 6-54 2,-13 33-164-4,0 6-193 3</inkml:trace>
    </iact:actionData>
  </iact:action>
  <iact:action type="add" startTime="7930">
    <iact:property name="dataType"/>
    <iact:actionData xml:id="d12">
      <inkml:trace xmlns:inkml="http://www.w3.org/2003/InkML" xml:id="stk12" contextRef="#ctx0" brushRef="#br0">32339 252 431 0,'0'0'270'3,"0"0"-161"6,0 0-56 0,0 0-4-2,0 0 30 0,0 0 15 2,32 203 12 0,-3-147-37-5,-3-5-15 5,-8-6-8-2,-8-12-33-1,-4-8-13 3,-6-11-2 0,0-4-34-5,0-8-61 5,0-2-92 1</inkml:trace>
    </iact:actionData>
  </iact:action>
  <iact:action type="add" startTime="8986">
    <iact:property name="dataType"/>
    <iact:actionData xml:id="d13">
      <inkml:trace xmlns:inkml="http://www.w3.org/2003/InkML" xml:id="stk13" contextRef="#ctx0" brushRef="#br0">26801 1896 480 0,'0'0'333'8,"0"0"-174"-1,0 0-75-1,0 0-35 2,0 0-6 0,0 0 18-2,0 0-10 2,-80 68-26 2,47-23-13-5,5 5-3 2,5 4-1 3,6 0 11-4,8-7 6 0,9-2-2 3,0-9 6 0,0-11-9-5,26-5-8 4,20-8-7 2,8-10-1-4,1-2 0 2,-7 0-3 0,-16 0 0 0,-6-17 0-1,-16-22-1 1,-8-11-2 0,-2-1 0-2,0 4-1 1,0 10 1 1,0 12 1-2,0 8-3 2,0 8-13 3,0 6-58-7,0 3-33 4,0 0-78 2,0 0-161-2</inkml:trace>
    </iact:actionData>
  </iact:action>
  <iact:action type="add" startTime="9392">
    <iact:property name="dataType"/>
    <iact:actionData xml:id="d14">
      <inkml:trace xmlns:inkml="http://www.w3.org/2003/InkML" xml:id="stk14" contextRef="#ctx0" brushRef="#br0">27125 2307 600 0,'0'0'315'7,"0"0"-157"-2,0 0-25 2,0 0-28 3,0 0-10-4,0 0-26 2,11-256-5 0,-11 233-13-2,0 4-11 2,0 5-8 0,7-3-13 1,12 3-9-4,5 0-6 3,4 3-2 0,8 2-2-2,3 9-5 2,-5 0-40 2,3 0-61-6,-6 0-41 4,-20 0-113 2,-6 0-390-2</inkml:trace>
    </iact:actionData>
  </iact:action>
  <iact:action type="add" startTime="9692">
    <iact:property name="dataType"/>
    <iact:actionData xml:id="d15">
      <inkml:trace xmlns:inkml="http://www.w3.org/2003/InkML" xml:id="stk15" contextRef="#ctx0" brushRef="#br0">27568 1455 184 0,'0'0'626'5,"0"0"-453"2,0 0-70 2,0 0-43 0,0 0-22-4,0 0 5 3,16 174 15 0,-9-97-1-2,3 19-7 2,0 12-16 0,-7 8-7-2,-2-3-11 2,-1-16-15 3,0-20-1-8,0-26-8 5,0-23-24 2,0-26-46-4,0-2-48 2,12-25-21 0,-8-12-256-1,5 3-151 0</inkml:trace>
    </iact:actionData>
  </iact:action>
  <iact:action type="add" startTime="9991">
    <iact:property name="dataType"/>
    <iact:actionData xml:id="d16">
      <inkml:trace xmlns:inkml="http://www.w3.org/2003/InkML" xml:id="stk16" contextRef="#ctx0" brushRef="#br0">27829 1851 470 0,'0'0'371'6,"0"0"-198"4,0 0-84-6,0 0-42 4,0 0 35 2,0 0-3-4,0 0-26 0,-272 18-31 4,235-8-22-2,5-1 0-4,14-6-27 4,16-3-54 2,2 0-75-4,0 0-87 2,0 0-439 0</inkml:trace>
    </iact:actionData>
  </iact:action>
  <iact:action type="add" startTime="10278">
    <iact:property name="dataType"/>
    <iact:actionData xml:id="d17">
      <inkml:trace xmlns:inkml="http://www.w3.org/2003/InkML" xml:id="stk17" contextRef="#ctx0" brushRef="#br0">27908 1481 506 0,'0'0'207'7,"0"0"-92"0,0 0-20-2,0 0-24 4,0 0-26-4,0 0 30 3,13 444 3 2,-13-331-26-6,0-10-4 5,0-22-8 0,0-18-19-3,0-28-7 0,0-20-9 6,0-15-2-8,2 0-3 4,12-15-8 2,14-20 3-3,-1-2 3-2,4 3 0 3,-1 5 2 0,-5 13 0-2,-1 7 1 4,-6 7 0-2,-5 2 0-4,-3 0 2 4,-3 16 2 3,1 26 7-6,-3 10-1 4,3-3-11-2,-6-6 2-1,-2-19-2 3,0-9-9-2,3-15-19 1,5 0-30-2,-1-5-29 3,12-35-82-1,-11 16-37-2,4-3-152 2</inkml:trace>
    </iact:actionData>
  </iact:action>
  <iact:action type="add" startTime="10672">
    <iact:property name="dataType"/>
    <iact:actionData xml:id="d18">
      <inkml:trace xmlns:inkml="http://www.w3.org/2003/InkML" xml:id="stk18" contextRef="#ctx0" brushRef="#br0">28498 2006 316 0,'0'0'168'7,"0"0"-51"3,0 0 4-6,0 0 4 4,0 0 18 2,0 0-31-4,0 0-21 0,-155 113-28 4,139-85-22-3,6-3 6 0,10 6-19 2,0 2-3-2,10-4 0-1,26-7-13 2,8-14-6 0,1-8-6-2,-6-2-8 2,-16-43-4 2,-10-14 3-6,-13-6 1 4,0 3 0 2,0 12-4-4,-9 16-17 3,2 17-44 2,0 13-39-8,7 4-16 4,0 0-63 1,0 4-85 0,0 11-291-2</inkml:trace>
    </iact:actionData>
  </iact:action>
  <iact:action type="add" startTime="11086">
    <iact:property name="dataType"/>
    <iact:actionData xml:id="d19">
      <inkml:trace xmlns:inkml="http://www.w3.org/2003/InkML" xml:id="stk19" contextRef="#ctx0" brushRef="#br0">28724 2285 286 0,'0'0'207'7,"0"0"-58"1,0 0-32-2,0 0 9 2,0 0-5 1,0 0-37-4,9-202-18 3,-9 170-22 0,0 3-20-2,0 8-6 2,3 1-10 2,1 0-5-6,9 3 2 4,11 6 0 3,-1 5 1-6,3 6-2 1,0 0 7 4,-1 25 3-1,4 27 10-4,-2 3-11 3,-2 5-4 0,-6-10-6-2,-9-5-3 5,-3-8 0-4,-4-12 0 0,-3-8-1-1,0-8-9 4,0-9-16-6,0 0-36 4,0 0-36 2,0-26-97-3,0 9-210 0,0 4-38 1</inkml:trace>
    </iact:actionData>
  </iact:action>
  <iact:action type="add" startTime="11468">
    <iact:property name="dataType"/>
    <iact:actionData xml:id="d20">
      <inkml:trace xmlns:inkml="http://www.w3.org/2003/InkML" xml:id="stk20" contextRef="#ctx0" brushRef="#br0">29271 1944 29 0,'0'0'527'7,"0"0"-428"1,0 0-19-2,0 0 5 2,0 0-14 1,0 0 20-4,-164 149-27 3,148-109-4 2,3 1 0-6,13-1-12 4,0-3-10 2,0-15-4-4,36-10-8 2,0-12-20 0,8 0-6 0,-1-24 0-2,-5-21-3 2,-9-2-2 0,-11-7 4-2,-8 1 0 2,-10 5-6 0,0 12-3 1,0 8-25-4,0 8-45 5,0 15-82-6,0 5-68 5,0 0-158 1</inkml:trace>
    </iact:actionData>
  </iact:action>
  <iact:action type="add" startTime="11782">
    <iact:property name="dataType"/>
    <iact:actionData xml:id="d21">
      <inkml:trace xmlns:inkml="http://www.w3.org/2003/InkML" xml:id="stk21" contextRef="#ctx0" brushRef="#br0">29452 2113 529 0,'0'0'261'9,"0"0"-98"-1,0 0-37-4,0 0-44 6,0 0-18-1,0 0-15-4,0 0-15 3,46-214-14 0,-25 214-7-2,12 0-13 2,13 0-2 0,8 0-56-1,3 6-44 0,-40 5-125 3,-3 3-233-6</inkml:trace>
    </iact:actionData>
  </iact:action>
  <iact:action type="add" startTime="11988">
    <iact:property name="dataType"/>
    <iact:actionData xml:id="d22">
      <inkml:trace xmlns:inkml="http://www.w3.org/2003/InkML" xml:id="stk22" contextRef="#ctx0" brushRef="#br0">29849 2302 38 0,'0'0'420'3,"0"0"-332"5,0 0 41 2,0 0-53-6,0 0-23 5,0 0-6 0,28-56 20-3,-21 4 22 2,6 8-45 3,-3 4-22-7,3 3-8 3,0 13-4 3,-6 1-1-5,2 9-8 2,-4 6 0 3,-5 8 0-3,4 0-1-2,2 0 5 6,1 18 4-4,3 13-9-1,3 4 3 0,-3-8 5 4,-4-7-1-4,1-8 0 0,-4-9-2 4,-1-3 1-4,9 0-6 2,-2 0-2 1,3-17-16-3,8-14 1 1,-4-3 4 3,-5 8-6-6,2 12 8 5,-5 12 11 0,5 2 2-1,0 0 7-4,1 16 2 6,-2 27-11-1,-8 7 0-4,8 0 0 3,-8 1 10 0,5-9-5-1,0-13-1 2,-2-9 2-1,6-10-1-3,-6-10 4 2,2 0-9 3,-6 0-3-4,1-5-40 0,0-20-57 3,-4 11-175 1,0 3-135-5</inkml:trace>
    </iact:actionData>
  </iact:action>
  <iact:action type="add" startTime="12502">
    <iact:property name="dataType"/>
    <iact:actionData xml:id="d23">
      <inkml:trace xmlns:inkml="http://www.w3.org/2003/InkML" xml:id="stk23" contextRef="#ctx0" brushRef="#br0">30588 2096 352 0,'0'0'162'9,"0"0"-137"-3,0 0-19 0,0 0 31 4,0 0 40-4,0 0 14 2,0 0-17 2,-136 62-16-6,116-36 8 4,7-2-13 2,8 2-15-4,5-1-12 0,0-2-10 2,0-10-9 2,5-6-7-6,19-7 0 5,4 0-18 0,0-20 1-2,-1-24 1 0,-5 0-1 1,-6 2-2 1,-8 14 6-4,0 14 3 3,-8 7 10 0,0 7 0-2,0 0 1 2,0 19-1 0,0 19-7-2,0-1 7 2,0 2 7 2,0-10-1-6,0-9-3 4,3-10 5 2,7-3-7-2,-3-7-1-1,6 0-31-1,3 0-73 3,-9-12-175-3</inkml:trace>
    </iact:actionData>
  </iact:action>
  <iact:action type="add" startTime="12904">
    <iact:property name="dataType"/>
    <iact:actionData xml:id="d24">
      <inkml:trace xmlns:inkml="http://www.w3.org/2003/InkML" xml:id="stk24" contextRef="#ctx0" brushRef="#br0">30764 1523 524 0,'0'0'180'4,"0"0"-77"1,0 0-50 5,0 0-6-2,0 0 18-1,0 0-26 0,6 535-5 1,-6-454 0-2,0-17-20 2,0-21-6 0,4-16-8-2,2-18-6 3,-5-9-27 0,2 0-71-5,1 0-197 4</inkml:trace>
    </iact:actionData>
  </iact:action>
  <iact:action type="add" startTime="13304">
    <iact:property name="dataType"/>
    <iact:actionData xml:id="d25">
      <inkml:trace xmlns:inkml="http://www.w3.org/2003/InkML" xml:id="stk25" contextRef="#ctx0" brushRef="#br0">31428 1644 386 0,'0'0'149'9,"0"0"-44"-3,0 0 5 2,0 0-56 0,0 0-16 0,0 0 4-2,0 0-8 2,0 536-2 0,0-491-7-1,0-11 2 0,0-17-5 3,0-15-9-6,0-2-2 4,8-8-11 2,3-37-19-4,9-11-42 0,0-6 61 4,3 13 4-2,1 12-1-2,-4 17-3 3,3 14 6-2,0 6 0-1,-3 0 4 3,-1 14-7-2,-4 19-3-1,-5 8 0 2,-6 0 7 0,-4 2-3-1,0 4-1 1,0 0 3 1,-24 2 7-3,-10-12 2 1,-3-13-4 2,-8-12 0 0,4-12-11-3,5 0-2 1,8-17-8 1,8-29-18-2,10-1 8 3,4-5-6-2,6 3-23 0,0 35-141 0,0 3-142 3</inkml:trace>
    </iact:actionData>
  </iact:action>
  <iact:action type="add" startTime="13825">
    <iact:property name="dataType"/>
    <iact:actionData xml:id="d26">
      <inkml:trace xmlns:inkml="http://www.w3.org/2003/InkML" xml:id="stk26" contextRef="#ctx0" brushRef="#br0">32055 1957 261 0,'0'0'101'5,"0"0"-44"3,0 0 21 1,0 0-29-5,0 0 3 4,0 0 8 3,-140 198-13-6,119-168-6 1,16-7-14 4,2-6-10-4,3-8 0 0,0-7-2 2,0-2 9 3,13 0 3-6,17 0-27 3,4 0-9 0,-3-31-3-2,-3-7-12 2,-3-7 0 2,-7-1 9-5,-4 8-11 2,-7 14 8 3,-7 14-12-6,0 10 18 4,0 0-5 2,0 8 1-4,0 29 16 0,-3 10 2 2,3 7 28 2,0-7 25-4,0-6-24 3,0-11 3-2,0-8-14-1,0-2-15 2,0-13 0 3,0-7-3-8,0 0-2 5,3-7-38 2,7-33-110-4,-7 18-87 1</inkml:trace>
    </iact:actionData>
  </iact:action>
  <iact:action type="add" startTime="14318">
    <iact:property name="dataType"/>
    <iact:actionData xml:id="d27">
      <inkml:trace xmlns:inkml="http://www.w3.org/2003/InkML" xml:id="stk27" contextRef="#ctx0" brushRef="#br0">32628 1905 440 0,'0'0'112'7,"0"0"-74"0,0 0-5 0,0 0-33 1,0 0 0 0,0 0 20-2,0 0 0 2,-103 28 22 0,86-14 17-2,5 0-12 2,-1 1-10 2,1 1-10-4,8 4-8 0,1-1-6 5,3 3-4-6,0-2-3 3,0 0 6 3,4 6 14-8,15 5 10 5,4-1-10 0,-8 6-2 0,-3-6-5-2,-12-6-12 2,0-9-5 0,-5-5-2 0,-27-7-1 1,-1-3-11 1,-8 0-16-4,11-3-16 0,1-19-84 2,22 10-82-3,7 2-53 4</inkml:trace>
    </iact:actionData>
  </iact:action>
  <iact:action type="add" startTime="14701">
    <iact:property name="dataType"/>
    <iact:actionData xml:id="d28">
      <inkml:trace xmlns:inkml="http://www.w3.org/2003/InkML" xml:id="stk28" contextRef="#ctx0" brushRef="#br0">32805 2133 453 0,'0'0'157'8,"0"0"-17"-1,0 0-62-1,0 0-61 1,0 0-15 3,0 0-2-6,16 98-36 4,-16-98-86 2,0-17-57-3,0-3-102-2</inkml:trace>
    </iact:actionData>
  </iact:action>
  <iact:action type="add" startTime="14844">
    <iact:property name="dataType"/>
    <iact:actionData xml:id="d29">
      <inkml:trace xmlns:inkml="http://www.w3.org/2003/InkML" xml:id="stk29" contextRef="#ctx0" brushRef="#br0">32821 1730 358 0,'0'0'191'2,"0"0"-3"3,0 0-64 1,0 0-48 1,0 0-45 1,0 0-31 1,14-103 0-1,-14 122-71-4,0 10-43 9,0-13-79-10,0-4-234 6</inkml:trace>
    </iact:actionData>
  </iact:action>
  <iact:action type="add" startTime="15061">
    <iact:property name="dataType"/>
    <iact:actionData xml:id="d30">
      <inkml:trace xmlns:inkml="http://www.w3.org/2003/InkML" xml:id="stk30" contextRef="#ctx0" brushRef="#br0">33113 1916 318 0,'0'0'190'11,"0"0"-106"-6,0 0-22 0,0 0-56 5,0 0 31-4,0 0-1 0,-71 88-14 2,51-75-1 2,11 4 7-4,2-2-4 1,4-2 10 2,3 4 16-3,0 2-3 2,0 5-1 2,0 1-21-6,8-5-11 4,10-2 1 2,-7 2 3-5,-1-3-11 1,-2-3-4 2,-3-2-3 1,-5-1-1-4,0 3-2 6,0 0-12-4,-18 1-10-1,-21-2-33 3,22-13-78-1,-2 0-364-3</inkml:trace>
    </iact:actionData>
  </iact:action>
  <iact:action type="add" startTime="18544">
    <iact:property name="dataType"/>
    <iact:actionData xml:id="d31">
      <inkml:trace xmlns:inkml="http://www.w3.org/2003/InkML" xml:id="stk31" contextRef="#ctx0" brushRef="#br1">7263 5404 414 0,'0'0'252'8,"0"0"-69"-3,0 0-41 4,0 0-53-2,0 0-13 1,0 0-18 0,0 0-8-2,10 2-15 3,0-2-8-1,3-2-9-3,-1-13-6 3,3 1 0 0,-2-3 0 0,3 1-2-2,-1 2-1 2,2 3 7 0,-1-1-6 0,0 1-2-2,-4 3-4 2,1 5 1 0,-6 3-4 0,5 0 3-2,-1 0 3 2,-2 0 6 1,4 8 9-2,-3 12-13-1,-1-6 1 2,0-2-4 1,-5-11 2-2,-1-1 0-1,3 0 2 2,4 0-10 0,6 0-3 0,1 0 3-2,6 0 0 2,-5 0-2 2,-2-7 2-3,-2-2 0-1,4 4 0 1,-10-1 0 2,2 3 1-1,1 3-1-2,-6 0 1 2,0 0 0 0,2 0 0-1,-1 0 1 1,4 3-3-2,0 8 4 3,-6-2-3-1,2-3 2-3,3-6-2 3,2 0 0 0,2 0-1 1,8 0-8-3,2 0 5 2,-6-17 3 0,4 2-2-1,-14 10 3 0,5 5 1 0,-8 0 0 2,3 0 2-1,6 0 4-2,-4 0-4 2,-2 11-2 0,0 6 3-1,-1-3-3 0,1-1 1 1,1-1 1 0,5-7-3 0,-6 5 1-2,5-5-1 1,-1-3 1 1,2-2-1 2,6 0-2-5,-2 0-3 3,7 0 4 0,-4 0-3 0,3-5 3-2,-1-4 2 1,-2 4 0 2,-4 2 0-2,-4 3-1 2,-4 0 2-3,1 0-1 2,1 0 1 0,3 0-1-2,2 0-2 4,2 0 2-4,3 0 2 2,1 0-3-2,-5 0 1 2,7 0-2 0,-3 0 0 0,3-5-1-2,1 1 0 2,-7 4 2 0,0 0 2 0,-1 0 1 0,0 0-2 0,5 0 3-2,-3 0-3 1,4 9-2 0,6-4-2 1,-4-5-4-1,4 0-2 1,-4 0-22 0,3 0-17-2,-4-14-20 3,-20 6-60-2,-3 0-154 1</inkml:trace>
    </iact:actionData>
  </iact:action>
  <iact:action type="add" startTime="21384">
    <iact:property name="dataType"/>
    <iact:actionData xml:id="d32">
      <inkml:trace xmlns:inkml="http://www.w3.org/2003/InkML" xml:id="stk32" contextRef="#ctx0" brushRef="#br1">20326 5488 324 0,'0'0'382'9,"0"0"-230"-3,0 0-52 0,0 0-54 4,0 0-1-2,0 0 31-2,0 0-2 2,3 5 8 0,1-5 5-2,-4 0-13 2,4 0-10 3,5 0-25-8,4 0-17 5,9 0-9 0,2-8-8 0,1-9-4-1,4 0-1 1,-6 2 1 0,2-2-1-3,1 4 2 3,-9 6 2 2,-1 3 2-4,-8 4-3 1,-3 0 3 0,6 0 6 3,-1 9 15-4,4 16-14 0,2 6-5 4,0 0-8-4,-3-9 4 4,-1-5 0-3,1-2-3 1,6-8 0-2,1-4-1 2,5-3-3 0,11 0-2-2,4 0 1 1,0-17-1 2,4-8 3-3,-7 3 2 2,-10 5-1 2,-6 9 0-4,-13 5 2 0,-5 3 0 2,-3 0 1 2,4 0-1-4,2 0 1 0,4 0 2 4,2 11-2-2,1 11-1-3,-1-1 2 3,-1-5-2 0,-2-4-1-2,-2-10 0 3,3 1 0-1,3-1-5-1,5-2 3-1,8 0-1 3,4 0 2-1,1 0-1-1,2-7-2 0,-13-5 3 2,4 3-1-3,-14 6 2 0,-4 3 1 4,-2 0 5-4,0 0-5 1,5 0 5 0,7 0-3 4,-5 0 0-6,5 9-3 1,2-4 1 2,-2-2-2 2,3 1 1-4,5-4 0 2,4 0-6 1,4 0 4-2,-3-12-2 1,7-7 3-1,-4-1 2 0,-8 5-1-1,-5 5 0 2,-10 4 1 1,-6 3 0-3,0 3 0 1,-3 0 1 1,7 0-1 0,5 0 4-2,2 0 1 3,9 0-5 0,5 9 0-5,1 1-2 4,6 5 0 2,-1-5 0-1,-6 0-1-4,-3-8 2 4,-9-2-2-2,-6 0-11 0,-7 0-15 0,-3 0-60 2,0-2-91-4,-3-4-151 3</inkml:trace>
    </iact:actionData>
  </iact:action>
  <iact:action type="add" startTime="36099">
    <iact:property name="dataType"/>
    <iact:actionData xml:id="d33">
      <inkml:trace xmlns:inkml="http://www.w3.org/2003/InkML" xml:id="stk33" contextRef="#ctx0" brushRef="#br1">32825 5333 868 0,'0'0'289'6,"0"0"-150"1,0 0-36 1,0 0-36 0,0 0 12-2,0 0 2 2,0 0-11-1,-836 73-12 2,621-56-3-3,-8-4-16 1,8 0-15 2,8-11-5-1,16-2-13 0,30 0-2 0,27 0-4-1,48 0-8 1,32 0-11 0,34-2-9-1,20-11-21-1,1-11-14 2,54 7-3-2,18 9 12 2,-1 8-138 0,-31 0-112 0,-5 5-452-1</inkml:trace>
    </iact:actionData>
  </iact:action>
  <iact:action type="add" startTime="36495">
    <iact:property name="dataType"/>
    <iact:actionData xml:id="d34">
      <inkml:trace xmlns:inkml="http://www.w3.org/2003/InkML" xml:id="stk34" contextRef="#ctx0" brushRef="#br1">32618 5653 980 0,'0'0'182'6,"0"0"-91"2,0 0-1-2,0 0 8 2,0 0 39 0,0 0-2 1,0 0-20-2,-826 27-40 1,601-11-18-2,-3 3-28 2,8 8-13 0,18 0-5 1,26-2-9-3,42-5-2 2,39-8-13 0,38-10-13-2,34-2-16 2,23 0-27 0,39-34-56-2,31 9-17 1,-15 13-12 2,-12 12-184-1</inkml:trace>
    </iact:actionData>
  </iact:action>
  <iact:action type="add" startTime="44584">
    <iact:property name="dataType"/>
    <iact:actionData xml:id="d35">
      <inkml:trace xmlns:inkml="http://www.w3.org/2003/InkML" xml:id="stk35" contextRef="#ctx0" brushRef="#br1">18044 8614 784 0,'0'0'297'8,"0"0"-130"0,0 0-12 1,0 0-40-5,0 0-17 4,0 0-13 0,0 0-20 2,0 0-1-6,16 0 3 4,28 0-2 0,25-4 6 0,25-7-57-2,21-6-14 2,17 0 0 0,13 4 0 0,-5-4 0 1,-6 5 0-4,-14 4 0 4,-20-1 0-2,-12 4 0 0,-11-1 0 1,-13 0 0 0,-12 3 0 0,-17 1 0-2,-9 2 0 1,-13 0 0 1,-11 0 0 2,-2 0 0-6,0 0 0 4,0 0 0 0,0 0 0 0,0 0 0 0,0 0 0-1,0 0 0 0,-5 0 0 1,-6 0-184-2,2 0-165 4,9-8-355-4</inkml:trace>
    </iact:actionData>
  </iact:action>
  <iact:action type="add" startTime="45231">
    <iact:property name="dataType"/>
    <iact:actionData xml:id="d36">
      <inkml:trace xmlns:inkml="http://www.w3.org/2003/InkML" xml:id="stk36" contextRef="#ctx0" brushRef="#br1">19952 8647 720 0,'0'0'230'6,"0"0"-100"2,0 0 29-2,0 0-27 2,0 0 15 0,0 0-11-2,-5 8-7 3,49-8-18-2,21 0-38 1,16 0-23-2,24 0-20 2,22-8-30 0,14-5 0 0,11 3 0-2,0 7 0 2,-8 3 0 3,-7 0 0-5,-16 0 0-1,-15 0 0 3,-30 0 0 0,-21 0 0 1,-21 0 0-2,-21 0 0-1,-13 0 0 2,0 0 0 0,0 3 0 0,-33 7 0-1,-17-3-97 1,23-4-158 0,4 8-134-3</inkml:trace>
    </iact:actionData>
  </iact:action>
  <iact:action type="add" startTime="45988">
    <iact:property name="dataType"/>
    <iact:actionData xml:id="d37">
      <inkml:trace xmlns:inkml="http://www.w3.org/2003/InkML" xml:id="stk37" contextRef="#ctx0" brushRef="#br1">21916 8630 501 0,'0'0'402'7,"0"0"-153"0,0 0-5 1,0 0-50-1,0 0-51-1,0 0-27 3,236 0-33-1,-159 0-17-1,14 0-17-1,15-26-49 2,19-5 0 0,20-6 0 0,11 7 0-1,-2 8 0 0,-27 9 0 1,-34 13 0 0,-38 0 0 2,-26 0 0-3,-24 0 0-1,-5 13 0 2,-28 6 0-1,-33 13-2 0,21-19-240 1,6 2-165 0</inkml:trace>
    </iact:actionData>
  </iact:action>
  <iact:action type="add" startTime="46813">
    <iact:property name="dataType"/>
    <iact:actionData xml:id="d38">
      <inkml:trace xmlns:inkml="http://www.w3.org/2003/InkML" xml:id="stk38" contextRef="#ctx0" brushRef="#br1">27370 8661 511 0,'0'0'494'6,"0"0"-240"2,0 0-55 0,0 0-43-1,0 0-50 0,0 0-26 1,0 0-16-2,351-68-4 2,-220 43-1 1,25 3 5 2,66 9-64-1,3 3 0-2,-15 10 0 0,-36 0 0 0,-80 0 0 0,-37 0 0-2,-30 0 0 3,-23 0 0 0,-4 3 0-5,0 4 0 4,0-4 0 1,-27 13 0-3,-34-3 0 1,-32 11-56 1,-18 4-145 1,54-11-105-1,5-2-100-2</inkml:trace>
    </iact:actionData>
  </iact:action>
  <iact:action type="add" startTime="53682">
    <iact:property name="dataType"/>
    <iact:actionData xml:id="d39">
      <inkml:trace xmlns:inkml="http://www.w3.org/2003/InkML" xml:id="stk39" contextRef="#ctx0" brushRef="#br2">9812 11564 335 0,'0'0'192'6,"0"0"-99"1,0 0-16 2,0 0-39-2,0 0-13-1,0 0 24 3,5-6 2-4,0 3 1 6,-5 3 20-5,3 0 11 2,-1 0 9-3,1 0 8 6,1 0 3-5,-1 0-23 2,-3 0-23-2,0 0-18 3,0 28-22-3,3 6-13 3,0 3 1-2,-3 5-4 2,7 2 0-4,-3 8-1 3,8 1 4 2,-5 3-3-1,3 3 10-4,3-7-4 4,-2-5 3-2,0-5-6 1,-2-3 0-1,2-4-2 0,1-5-1 2,-8-3 1-2,5 0-2 0,-5-5 2 0,-1 0-2 1,2-8 1-2,-5-3-1 0,3-5 0 3,-3-2 0-2,0-4 0 0,0 0 0 1,0 0-3 2,0 0 1-4,0 0-4 0,-3-21 3 2,-15 1 2 0,-2 1 1-2,-6 2 0 1,6 2-3 2,-8 0-3-1,2-2-2-2,1 2-1 2,9 0-4 2,3 8 4-4,8 1-4-1,5 3 3 4,0 0 7-1,0 3 3-1,0 0 3 0,0 0 4 1,8 12 11 0,18 16-2-1,-4 6-1 0,1 3 3 2,11-5 0-2,-11 0 3 0,6-8 6 0,-5-3-3 2,-3-11-5-2,-5-1 0 1,-9-9 1 0,0 0-2-1,-1 0 2 0,4-2 0 1,-6-36-13 0,8-6-7 0,-8-4 0-2,1 8 0 1,-1 13 0 2,-2 12-2-2,3 5-1 0,8 7-38 0,8 3-81 2,-10 0-75-2,5 0-134-1</inkml:trace>
    </iact:actionData>
  </iact:action>
  <iact:action type="add" startTime="54739">
    <iact:property name="dataType"/>
    <iact:actionData xml:id="d40">
      <inkml:trace xmlns:inkml="http://www.w3.org/2003/InkML" xml:id="stk40" contextRef="#ctx0" brushRef="#br2">11027 11639 170 0,'0'0'291'7,"0"0"-170"0,0 0 13 2,0 0-38-3,0 0-41 2,0 0 20 0,0 0 5-2,164 92-18 1,-132-83-5 2,10 8-6-1,1 1-7-2,5 4 2 2,1 0-11-1,9 8-2 1,3-6-7-2,4-1-13 2,1-3 3 1,0-3-4-2,0 0 6 0,2-7-5 1,4-2 5 0,-1-5-4-2,6 0-7 2,-3-3 1 0,0 0-4-1,0 0-1 0,-3 0 0 1,1 3 1 1,-8 5 3-2,3 4-1 1,2-1 0-2,-1 3-4 2,2-5 0 0,4-4 1-2,-3-2-3 4,1-3 0-4,5 0 0 1,-6 0 1 0,2 0-1 3,-2 5 2-5,-2 3-1 3,-11 4 3 1,2 0-2-1,-9-1 2-2,-2-2-4 2,3-1 1 0,3 2 1 0,3 4-2-2,9 3 2 2,-6 3-2 0,8-3 0 0,1 3 1-2,-1 0-1 2,2-6 1-1,0-1-1 2,-1-1 1-4,0-4-1 4,-10 1 0-1,-4-4 0-1,-3 1-2 0,-6 2 5 0,-1-2-4 2,-7 3 3-3,-7-7-4 2,-9 4 1-1,-3-3 1-1,-7-1-1 2,-5 1 1 0,3-1 0 0,-2 2-1-1,0 2 1 0,2-6 0 2,2 0-1-2,3 2 1 0,-3-2 0 0,-2 0 0 2,-7 5 0-1,-1-5 0-3,-3 0 0 6,0 0 0-6,0 0-1 3,0 0 0-1,0 0-3 1,-3-13-2 0,-33-21-1 0,-5-5 5 0,-7-7 1-1,0 6-1 0,-1-1-2 1,1 8 0 1,8 8-5-2,5 8-2-2,10 7 4 3,9 8 1 0,6 2-1-1,7 0 3 1,3 0 4 0,0 0-2 0,0 0 2-2,0 2 2 2,0 13 2 0,9 0 2 0,14 2-3-2,5 0 2 1,2 1-1 2,6 2 0-3,5 4 0 2,-6 0 0 0,7 1 0 0,-7-3 3-3,-4 4 8 4,-10-9-6 1,-5-6 3-4,-9 1-1 0,-7-10 1 2,0 9-4 0,0 6-8 0,-32 3-1 0,-11 5 1 0,-2-5 0-3,-2-1-1 4,4-4-1-1,-1-4-1-1,-6-5-1 0,-7-6-25-1,-2 0-45 2,38 0-78 2,4-6-118-4</inkml:trace>
    </iact:actionData>
  </iact:action>
  <iact:action type="add" startTime="56246">
    <iact:property name="dataType"/>
    <iact:actionData xml:id="d41">
      <inkml:trace xmlns:inkml="http://www.w3.org/2003/InkML" xml:id="stk41" contextRef="#ctx0" brushRef="#br2">15626 11491 184 0,'0'0'290'8,"0"0"-122"-1,0 0 15-1,0 0-37 2,0 0-38 0,0 0-10 0,0 0-15-1,144 28-18 0,-106-17-8 2,5-5-23-4,11-6-3 4,15 0-3-2,12 0-13 2,17 0 2-4,6-20-4 3,8 3 8 0,-1 4-3 3,-1-2 1-7,-7 9-4 3,-1 4-1 2,11 0 7-2,4 2-8 0,3 0 0 1,-5 0-8 0,-5 0-3-2,-10 4-2 2,-6 7 0 2,-7 4 0-5,0-7-1 2,8 6-1 0,0 0 2 1,5 1 0 0,-1 1 0 0,-2 1 1 1,-4 0-1-3,-5-1 2 1,1 0-2 0,-8-3 1 3,-4 2-1-4,5-5 1 1,-9 4 0-1,6 0-1 4,-5 6 3-4,3-7 1 2,-6-1-3 1,-6 3 1-1,-1-2 2-2,-4 7-4 1,5 5 1 2,1 4-1-2,8 3 0 0,-1 6 1 0,-5-2-1 1,4 1 2-1,-11-9-2 1,-7-5 0 0,-11-7 0 0,-14-7-1-2,-7-1 1 2,-9-4 0-1,-5 0-1 2,3 3 0-4,-7-5 1 3,-4-2 0 0,0 0-1 0,0 2 1-2,0-2 0 2,0 6-2 0,0 3-2-2,0-1-2 2,-23 4 1 0,-3-2 3 0,-1-4 3-2,-1 0-1 3,-5 3 0-1,-1-4 1 0,-5 1 0-3,-4-1-1 4,-2-5-1 0,-15 0 0-2,1 0 0-2,-5 0-4 4,6-5 4-1,6-10-7 0,17 7 8-2,6 2-4 2,6 6 1 0,14 0 3-2,5-3 0 1,4 3 0 2,0-2 1-1,0 2 0-1,0-3 0-1,13 3 3 4,19 0-2-4,11 0-1 3,10 0 2-4,6 0-3 6,15 0 3-5,3 0-3 1,5 5 7 1,0 4-4 0,-7-1 6-2,-7 7-5 2,-14 0 2 1,-8-6-2-1,-15 6 2-2,-5-9 0 1,-13-1-3 2,-6-5 1-2,-3 0-4-1,-4 0 0 2,0 0 0 0,0 0 2-2,0 0-3 2,0-15 1 0,0-26-3 1,-8-12 2-3,-18-12 0 2,-1 3 2 0,1 4-1 0,5 6 0-2,-3 5 0 2,8 8-2 0,8-6 1 0,-4 5-7-3,2 1-15 4,-3-3-40-2,7 11-48-1,6 25-74 2,0 6-157 1</inkml:trace>
    </iact:actionData>
  </iact:action>
  <iact:action type="add" startTime="59577">
    <iact:property name="dataType"/>
    <iact:actionData xml:id="d42">
      <inkml:trace xmlns:inkml="http://www.w3.org/2003/InkML" xml:id="stk42" contextRef="#ctx0" brushRef="#br0">12558 12407 840 0,'0'0'206'7,"0"0"-83"2,0 0-27-2,0 0-28-1,0 0-13 4,0 0-5-2,0 0-9-2,10-5 9 0,-10 5 6 4,0-3-8-4,0-1-14 2,0 4-3 0,0 0-11 0,-18 0 2-2,-11 0 13 1,-2 0-10 3,-1 0-9-6,-6 0-1 4,-1 0 5 1,-6 0-5-1,1 0 5-2,1 0-1 4,-3 0 0-2,2 4-3-2,1-1-1 0,-5-3-9 2,9 0 0 2,-8 0-3-6,7 0-3 4,3 0 5 1,0 0-4 0,0 0 5-5,0 0-3 4,-4 0 4 1,2 0-3-3,-2 2-2 1,5 3 2 3,-1-2 0-2,2 0-3-2,0-3 1 0,5 0-1 4,2 4-1-4,-1-4-1 2,3 3 1 0,9-1 3 0,-7 3-2-3,7-2-1 4,-2 0-1-1,-4-3 1-2,6 4 0 2,-4-4 1 0,7 5-2 0,-2-5 1-2,3 2 0 1,5 1 0 4,-5-3 1-7,0 7-2 4,-1-3 0 2,-2-1 0-3,3 3-1-2,-3 0 2 3,7-5-6 2,3 6 0-4,-2-4-3 0,6-1 0 4,-5 1 1-2,3-1 0 0,-4 1 7-4,0 4-1 6,-1-2 1-4,6-3 2 2,2 2-2 0,1-2 1 0,0-2-2-2,-3 7-2 2,0-5-2 2,-4 0 2-6,1 8-3 4,2-2 5 0,-1 5 4-1,5 7-2 0,-3 4 1 1,-1-2 2 2,0-3-2-6,4-3 0 4,0 8 0 0,0-2-1 2,0 3 1-6,0 10-1 4,0-3 3 2,0 9-1-2,0-6 0-4,0 2-2 4,0 3 1 2,0-1 0-4,0 3 1 0,0 9-1 4,0 1 0-2,0-1 4-2,0 3-3 2,0-3 2 0,0-1-1-2,0 1-1 2,0-6 0-1,0-6-1 2,0-5 2-3,0-6-3 2,0 0 0 0,0-2 1-2,0-1-3 2,0-1 4 0,0 6-2 0,0 2 1-3,-3 7-1 4,1 1 0 1,-1-1-1-6,-1-2 1 4,1-3 1-1,3-3-1 4,-3-6 1-7,0-2-2 4,3-7 2 1,-3-4-1-2,3 1 0-1,0 2 1 3,0 2-2 0,0-3 2-3,0-1-2 1,0-6 2 2,0-4-1-3,0-1 0 2,0-2 0-1,0 2 0 1,0 11 0-2,0-3 0 2,0 7 0 1,0-3-1-1,0-6 2-2,0-3-2 1,0-5 2 1,0 0-2-2,0 0 0 2,0 0 1 2,0 0 0-4,0 0 1 0,0 0 0 2,0 4 2 2,19 0-3-6,2-4 1 4,6 0-3 3,9 0 4-3,5 0-2-4,5 0 0 4,5 0 2 1,-2 0-1-3,6 0 2 3,5-4-2-1,6-2 1 0,-2 1 1-2,0 3-1-1,0-5 0 6,-8 1-1-5,-3 4 1 2,-6-1 0 0,-6 3-1 0,0 0 2-2,-5 0-2 2,7 0 1 2,-4 0 0-4,-1 0-3-1,6-3 2 3,-4 3-2 1,4-3 1-3,-1 1-1 2,-2 0 1 2,-5-2-2-4,3-2 0 0,-8 1 1 2,-1-4 0 1,-7 6 0-4,2-2 0 3,-3 0 2 2,-4 5 0-2,4 0-1-4,1 0 1 4,2 0-2 2,-5 0 2-4,3 0-2 0,-4 0 3 4,-4 0-4-2,-2 0 2-3,1 0 0 3,2 0 0 1,0 0 0-3,-4 0 0 2,-1 0 0 0,-6 0 0 0,-1 0 2-2,-1 0-5 1,1-4 1 1,-2 4 1 1,-2-3-5-3,0-5 2 2,0-11-1 0,0-8 3-2,3-8 0 3,1-5 2 0,-4 1 0-3,3 0 1 0,-3-4-1 2,1-5 0 2,-1-5-2-6,0 0 2 4,0-5 0 2,5-2 0-2,2-2 0-4,-4-5 0 4,1 5 0 2,2 6 0-5,-3 1 0 2,-2 11-2 3,-1 2 3-2,0 5-1-2,0 4 0 0,0 8 0 4,3-1 0-5,2 1 1 4,-5-4-2-1,0-4 3 0,0 0-5-2,0-1 3 2,0 2 0 2,0 5 0-6,0-2 0 4,0 4 0 0,0-3 0 0,0 0 0-2,0 2 1 2,0 4-1 2,0-3 0-5,0 6-1 2,0-3 2 1,0 1-2 2,0 10 2-6,0 6-2 3,0 5-1 4,0 0-8-3,0 0-53-4,-9 0-73 4,0 0-52 1,9 5-83-2,0 12-247-1</inkml:trace>
    </iact:actionData>
  </iact:action>
  <iact:action type="add" startTime="62180">
    <iact:property name="dataType"/>
    <iact:actionData xml:id="d43">
      <inkml:trace xmlns:inkml="http://www.w3.org/2003/InkML" xml:id="stk43" contextRef="#ctx0" brushRef="#br0">20398 12295 556 0,'0'0'266'7,"0"0"-107"2,0 0-51-3,0 0-21 1,0 0-1 1,0 0 15-1,0 0-24 0,7 0-26 4,-7 0-3-6,0 0-2 1,-7 0-4 3,-13 5 5 0,-6 7-10-5,0-4-6 4,1 0-9 2,-4-8 1-3,2 2-8 1,-4 2 2-1,-2-4 1 1,-6 6 1-1,5-4 1 0,-6 3 0 2,-1 5-1-1,1-7-5 0,-4 1 2-1,5 0-8-1,-2-2 0 2,-5 5 1 0,5-6-4 0,-5 6 5-2,2-5-4 3,7-2 1 0,-2 3-4-5,7-3-1 4,-3 4-2 3,2 1 2-4,2-2 0-3,4 2 1 4,1 0-3 2,-6-2 0-5,-5 6-1 0,1-7 3 7,-4 4-4-6,0-3 2 1,7-3-1 0,6 4 1 1,2-4 0-1,2 0 0 0,4 0 0 3,4 2 1-5,-8 3-1 3,4-2 0-1,2 4 0 2,-6-3 0-4,3 5 0 3,-4 2-1 0,-5 0 1-1,5 1-1 1,1 1-1 1,1-2-10-1,6-5-3-1,3-2-5 1,7-1 10-1,2-3 5-1,1 0 5 2,3 5 1 0,0-2 3-2,-2 11-1 2,-2 5-1 1,0 2-1-2,-1-2 0 0,2-6 0 0,0 2 0 1,-5-1-2-2,3-2-2 2,-5-1 3 1,4 8 0-2,2 3 1 0,-3 9 2 0,1 8-1 3,2 7-1-5,-2 7 0 3,2 3-1 1,1 3 2 0,0 0 3-5,3-6-5 4,0 3 5 1,0-2-4-3,0 0 2 3,0 5 0-1,0-1 1 0,0 1 2-3,0-2-3 1,3 2 2 4,4-5-3-3,-4-4-1 1,0-3-1-1,-2 2 2 1,8-5-1-1,-6-2-1 1,-2 1 1 0,2 2 0-2,1-2 1 1,-1-7-2 4,-3-11 0-8,0-9-1 5,0-7 0 0,0-7 1 0,0-2 0-1,0 0 1 0,0 0-1 4,0 0 3-6,0 0-2 1,0 0-1 4,0 3 1-1,3 0-2-4,3 0 1 1,-6-3-1 4,7 0 1-4,6 0 2 3,12 0-2-1,10 0-1 0,7 0 0-3,4 0 2 4,6 0-1-2,-7 0 0 0,3 0 3 1,1-3-3 1,6 0 1-2,2 0 0-1,8-1 0 2,6 1-2-1,6-1 3-1,6 4-3 2,-5 0 4 2,-6 0-2-4,-8 0-1 3,-10 0 1-2,-6 0-1 2,-12 0-2-3,-1 0 2-1,0 0-4 6,2 0 3-6,-1 0 1 4,8 0-2-2,1-8 2 2,-9 0-1-4,-3 3 0 3,-9-2 0 1,2 2 1-4,-4 0 0 4,1-2 0 0,6 2 2-4,-5-2-4 2,5 0 1 3,-1 1 0-4,4-1 1 0,0 0 0 2,2-1 0 2,-6-1 1-4,-3 1-2 0,-12 5 2 5,-5 0-3-3,-3 3 2-3,-5 0 0 3,0-3 0 1,0 3 0-3,0 0-2 2,3-2 2 2,-3-4-1-6,2-7-4 4,3-7 5-1,-1-5-6 2,2-7 6-3,-6-7-3 2,0-7 3 0,0-2-2-2,0 1 2 3,0 3-1 0,0 2 1-3,0-5 0 2,0 6 0 0,0-4-1 0,0 3 1-2,0 2 0 1,0 4 0 2,0 8 1-3,0-2-1 2,0 1 1 0,0 4-1 0,0-4 0-1,0 2-1 0,3-5 1 1,1-5 0-2,2 1 0 2,-3 0 0 2,-3-1 0-4,0 7-1 0,0-2 1 2,0 10 0 2,0 0-1-6,0 0 1 3,0-4-1 4,0-2 2-6,0-6-3 4,0-5 1-1,0-10 1 0,0-9 0-5,0-7-1 6,0-2 0 0,0 11-1-2,-3 7 1 0,0 11-3 2,0 6 4-2,-1 2-2-1,1 1 2 3,2 4 0-1,1 6-1-3,0-1 0 3,0 8 1 3,-5 4-4-6,5 3 0 1,-4 5 0 2,4 0-5 1,-10 0 4-4,-8 0-3 3,-11 0-1 3,-1 5 6-5,-6 3-1 0,-12-3-22 3,-1-5-50 0,-12 0-71-4,-3 0-48 1,36 0-106 5,-8 0-694-6</inkml:trace>
    </iact:actionData>
  </iact:action>
  <iact:action type="add" startTime="65006">
    <iact:property name="dataType"/>
    <iact:actionData xml:id="d44">
      <inkml:trace xmlns:inkml="http://www.w3.org/2003/InkML" xml:id="stk44" contextRef="#ctx0" brushRef="#br0">10750 16626 36 0,'0'0'12'8,"0"0"17"-3,0 0 18 1,0 0-7 4,0 0 21-4,0 0 9 2,0 0 22 0,0 0-25 0,0 5-26-2,0-5-6 2,0 3 16 0,3 2-4 1,-3-1 86-4,0-3 3 3,0 6-49 0,1-2-8-2,2-5-24 2,-3 0-7 0,0 0 0 0,5 0 21-2,-1 0 14 3,-1 0-7-2,-2 0-16 2,7 0-9-4,0 0-26 3,7-5-17 2,5-10-1-4,0-4-1 0,5-4-5 2,-8 3 0 2,7-2-1-6,-7 5 0 4,6 0-1 0,-2 0 4 0,-1 9-1-2,0-5-1 2,-4 6-2 3,-4 5 1-6,2-1 0 2,-5 3 6 1,4 0-6 2,-3 0 9-4,7 0-3 0,-5 0 3 2,5 14-4 1,-2 2 3-4,1 4-5 3,0-6 0 0,0-2 6 1,-2-4-3-4,-1-3-1 3,2 0-4 2,1 7-1-2,0-12 0-4,-2 5 3 4,-1-1-2 2,3-4-1-2,-1 0-3-2,8 0 0 0,0 0 2 4,-4 0 2-3,-2 6-2 0,2-3 3 1,-10-1 2 0,7 4-3-2,-5-6 2 2,5 0-2 0,2 0-1 0,5 0-1-2,0 0-6 3,-7 0 2-1,-1 0 5-1,-2 0 1-1,-8 0-1 2,7 0 5 0,1 0-2-2,0 0 1 2,2 0-2 0,3 0-1 0,3 11-1-2,-1 4 1 2,-3 2-1 2,5 4 0-4,-7-4 0 0,-2-3 0 2,0-2 2 2,0-7-1-7,-2-5-1 6,8 0-2-1,9 0-6 0,2-14-1-2,11-11 4 1,-2 8 4 2,-3-3 2-1,-2 10 0-1,-7 1 0 0,-8 6 2 3,-5 3 0-4,-3 0-3 0,2 0 3 2,-2 0-2 3,5 0 6-8,0 0-7 5,1 0 1 0,2 12 3 2,2-4-4-7,-4 2 0 6,9 7 1 1,2-11-1-2,5-2 0-2,3-4 0 0,2 0-9 4,-2 0 0-2,-8-15-3-5,-2-2-1 6,-10 4-29 0,-12 4-50-2,-4 6-115 1,0 3-230 0</inkml:trace>
    </iact:actionData>
  </iact:action>
  <iact:action type="add" startTime="69227">
    <iact:property name="dataType"/>
    <iact:actionData xml:id="d45">
      <inkml:trace xmlns:inkml="http://www.w3.org/2003/InkML" xml:id="stk45" contextRef="#ctx0" brushRef="#br3">17299 12382 600 0,'0'0'359'8,"0"0"-176"-1,0 0-46-2,0 0-1 5,0 0-53-1,0 0-20-4,10-4-20 3,-10 4-13 1,-3 0-18-3,-20 0 5-1,-4 0 16 5,-5 0 3-2,1 0-3-2,-5 0-3 2,-2 0-5 2,2 0-4-4,-2 7-1 0,-2 2-5 3,4-1 7-2,-9 2-9-1,6 0 5 2,-8-6-9 4,8-1 4-7,-2 0-3 1,1-3-2 2,1 0-4 2,-2 0-2-6,5 0 2 4,1 0-4 1,-3 0 3-1,2 0-2-4,-3 0 0 5,1 0 2 1,5 3-1-3,0 1-1 0,-1-4 2 1,7 2 1 0,-1 1 0-2,4-1-3 0,-1 1 2 4,0 0 0-2,4 3-3-2,-1-1 3 0,3-5-3 4,-1 3 0-4,-1-3 1 2,1 0 0 0,0 0-2 0,-6 0 2 0,7 0-2-2,0 0 0 5,3 0 1-6,10 0 0 2,3 0 0 0,-1 0 0 0,4 0 2 0,0 0-2 1,0 0 1 2,0 0-2-5,0 0 2 1,0 3-2 3,0 3 2-2,-3 7-1-1,2 9 1 2,-2 8-1 1,3 5 2 1,-6-1-2-5,3 0 1 2,2 6 1 3,1 2-3-4,-6 0 2 0,2 5-1 4,4 2 0-2,0-2 1-2,0 3 0 0,0 1-1 4,0-3 0-2,0-4 2-2,0 0-3 2,0 0 2 1,0 1 0-4,0 3-1 3,0 0 0 0,0-1 0 0,0-5 0-3,0 0 0 4,0 2 1 1,-6-3-3-6,3 2 4 4,3-5-4 0,0-1 3 0,0-3-1-2,0-4 2 2,-5 4-2 2,5 5 1-4,0 6-1 0,-2 4 0 1,2-7 1 2,0-11-2-3,0-15 2 2,0-6-1 2,0-8 1-4,0 3-1 0,0-3 0 2,0 8 1 2,0 1-2-5,0 6 3 2,0 0-3 2,0 3 2 0,0-3-2-4,0-4 1 4,0 1 0-2,0-9 1 2,0 1-1-3,0-6 0 0,0 0 0 4,0 0 0-4,0 0 1 2,0 0-3-1,0 0 5 2,0 0-3-4,2 0 0 3,19 0 2 0,-1 0 1 1,19 0-3-3,2 0 0 1,2 0 0 2,8 0 0-3,-5 0 2 2,2 0-2 0,2 0 1 0,-7 0-1-2,-2 0 0 1,-1 0 1 2,4 0-1-2,-1 0 0-1,4 0 0 2,6 0 1 3,-2 0-1-6,1 0 0 1,0 0 0 3,0 0 1-1,-8 0-2-2,-1-2 2 2,-5-2 1 2,-2 2-2-4,5-1 0 0,-2 3 0 2,-3 0 0 2,2 0 0-4,-3 0 0 0,1 0 0 4,0 0 0-2,-5 0 0-2,-2 0-4-1,-5 0 3 5,-3 0 1-1,2 0 0-3,-6 0-3 2,2 0 2 0,6 0 1 0,1-3 0-3,3-2 1 4,0-1-1-1,-2 0-1-2,-2 1-1 2,0-1 4 0,-4 0-4 0,-3 3 4-2,-1 1-4 2,-10 0 2-1,8 2 0 1,-11-3 1-1,5-1-1 1,-5 4 0 0,-4 0 0-2,5 0 0 2,-5 0-2 0,3 0 0 0,-3 0 2-3,0 0-1 3,0-6-4 3,0-7 2-5,0-13-3 0,0-6 3 2,0-9 3 2,0-10 0-4,0-1-1 0,0-8 3 3,0 5-4-2,0 7 4-1,0 5-3 2,0 5 2 1,0-3-1 0,0 0 0-3,0-8 0 0,0 1-1 3,0-5 0-2,0 4 0 1,0-5-1 1,0 0 1-2,0-5-4-1,0-1 4 2,0-1-3-1,0 6 0 2,0 3 3-3,0 10-5 1,0 5 5 2,0 10-4-2,0 2 5 0,0 6 0 1,0-2 0 0,0-1 0-2,0 4-1 2,0 2 0 0,0-3-2 0,0 1 0-2,0 1-9 2,0 5 2 0,0 5 3-2,0 4 5 2,0 0 2-1,0 3 0 2,0 0 1-3,0 0 0 1,0 0-1 2,0 0 0-1,0-2-1-2,0-1 1 2,0-3-1 2,-11-7 1-4,-3-11-1 0,-12-1 1 2,-3-3 0 2,8-1 0-6,-3 2 2 4,1-1-2 0,7 2 0 2,4 6-2-6,3 10-2 3,2 7 1 4,-6 3-18-5,-7 0-14 0,-21 22-34 2,-14 32-87 2,31-26-14-5,0 6-173 2</inkml:trace>
    </iact:actionData>
  </iact:action>
  <iact:action type="add" startTime="72362">
    <iact:property name="dataType"/>
    <iact:actionData xml:id="d46">
      <inkml:trace xmlns:inkml="http://www.w3.org/2003/InkML" xml:id="stk46" contextRef="#ctx0" brushRef="#br3">23635 11971 287 0,'0'0'505'9,"0"0"-293"-5,0 0-72 4,0 0-50 0,0 0-15 0,0 0 3-2,0 0-20 2,13 9-1 0,-13-1-5-2,0 1-17 2,-3 2-13 2,-11 0 6-4,-5-3 3 0,-4 4-3 5,2-2 2-6,0 0-5 3,-7-5-11 0,1 3-2 1,-4 1-3-4,-2-1-1 3,-4-1 4 0,-3 3-5-2,-1-2 6 2,1 1 0 2,-4-1 0-3,4-5-5 1,1-3 3 1,1 0-6-3,-1 0 1 1,5 0-4 2,4 0 0-1,-3 0 5-3,2 0-6 3,1 0 4 0,1 0-1-2,3 0-3 2,5 0 5 0,1 0-4-2,3 0 3 1,2 0-5 4,-1 0 1-7,0 0 0 3,3 0 2 3,2 0-2-3,-1 0-1-1,3 0 0 2,1 0 0 1,-3 0 1-2,7 0 0-1,-6 0-1 3,4 0 0-2,2 0 0 0,-5 0 0 2,2 0 0-2,-6 0 1-1,1 0-1 2,-4 0 0 0,-4 0 1-2,0 3-2 2,1 3-1 0,4 0 2-2,5-4-4 3,2 5 3 1,0-3 1-4,2 2 0-1,-1 3 0 5,0-2 0-2,-3 3 0-2,-3 1 0 2,0-6 0 1,8 0-4-2,-3 2-2-1,5-5-5 5,1-2 4-8,-1 3 3 5,-4 2 0 2,4 2 3-4,-2 3 1 0,-3 2 0 5,4 3 1-6,-5-5 0 1,8-1 0 3,-2-1-1 0,0-3 2-5,3 4-2 4,-9-1 0 2,8 9 0-3,1 5 0 1,-7 8 1 0,4 5-1-1,-3 2 2 0,-1 2-3 0,4-4 5 2,-2 9-7-4,2-2 6 3,3 9-5 2,-5-1 2-5,3 5 0 3,2 1 2 1,-10-1 0-2,7 4-2-2,0 0 3 6,0-3-2-4,3-2 0 0,-4-1-1-1,1 1 3 3,3 0-2-3,0-2 1 2,-1-1-1 1,1-3-1-1,0-8 1-2,0-6 1 2,0-4 0 0,0-6-2-2,0 3 0 2,0-6 0-1,0 3 1 0,0 1-1 1,0 0 0 1,0 3 2-3,0 6-2 1,-3 5 0 3,0 0-1-2,-3-2 1-3,3-3 0 3,3-9 2 0,0-3-2-2,0-2 1 2,0-2 0 0,0-5-1-2,0 4-2 3,0-6 1-2,0 1 2 0,0-4-3 0,-4-5 1 3,4-1 1-4,0-2-1 0,0 0 2 4,0 0-3-1,0 0 6-3,0 0-4-1,0 0 0 6,0 0-1-5,0 9 1 2,0-1 1 0,0-3-1-2,0-2 1 2,0-3-2 2,0 3 2-4,7 4-2 0,16-3 1 2,6 5-1 0,0-3 1-2,3 2 0 1,2 1 1 4,-4-4-1-5,6-2 0 0,5-3-1 4,7 0 1-4,4 0-1 2,4 0 0 0,5 0 2 0,-1 0-1-2,-8 0 0 2,0 0-1 0,-1 0 1-2,-5 0-1 2,-2-6 1-1,1 4 2 0,-9-4-2 0,3 6 2 3,-1-3-2-6,-5 0 0 4,5 3 0 3,-2-2 1-4,0-1 0 0,-3 1-1 1,2-2 0 0,-3 4-1-2,-4-3 2 2,1 3-1-1,-5 0 1-1,-1 0-1 3,1 0 0 1,-7 0 1-7,-1 0-2 5,-6 0 2 2,-7 0-1-4,1 0 1 1,2 0-2 2,-6-3 1-1,5 0-1-4,3 1 1 4,0-3 0 2,5-2-1-4,-2 2 0 3,2-3-1 0,3-6 2-4,-4 3-2 3,2-6 0 2,-1-2 1-5,-4 2 1 2,-3-4 0 0,1-2-5 1,-4-4 3-1,-3-8-3 1,0 0 1 1,0-5 2-3,0 4 0 1,3-7 1 2,-3 1 0-2,1-2-1 1,2 2 3 0,6-7-1-3,-5 7 0 4,3 2 0-1,-1 1-1-1,-3 3-3-1,-3-3 2 2,0 3-3 0,0-4 4-2,0 1-1 2,0-1 2 3,0 4 0-6,0 2-1 1,0 6 1 5,0 2 0-4,0 5 0-1,0-3 0 2,0 3 0 0,7-3 1-1,-2 5-2 0,3-2 2 2,-3 5-1-4,2-3 1 4,-1-4-1 0,4 0-1-4,-7-4 1 2,-2-5 0 4,4 2 0-5,-5-7-1 0,0 1 0 4,4-4 0-4,-1-5 1 1,0 3 2 0,-3 2-2 3,1 6-1-4,-1 7 1 1,0 0 0 4,3 0 0-7,3 0-1 4,-3-7 0 0,1 0-2 0,1 0 2-2,-3 3-1 2,1 10 2-1,0 0-1 0,2 5 1 0,-5 2 0 4,0-6-2-7,0 0 1 4,0-6-4 2,0 1-1-3,0-5-2-1,0 3 5 3,0 7 0-2,0-4 1-1,0 1 1 2,0 1 0 0,0 3 1-1,0 4 0 1,0 7-1 1,0 5 1-5,0 3-1 4,0 0-1 3,-34 0-1-6,-6 0 3 2,-5 11 0 1,1 10 0 2,1 4 0-6,2 0-1 3,-1 3-4 4,9 0-24-6,-1-8-61 3,14-4-51 1,17-16-81-1,3 0-148-2</inkml:trace>
    </iact:actionData>
  </iact:action>
  <iact:action type="add" startTime="77258">
    <iact:property name="dataType"/>
    <iact:actionData xml:id="d47">
      <inkml:trace xmlns:inkml="http://www.w3.org/2003/InkML" xml:id="stk47" contextRef="#ctx0" brushRef="#br3">15490 16675 592 0,'3'15'302'8,"-3"2"-139"-1,0-6-69 1,0 4-39-2,0-6-12 2,0-9 27 2,0 4-15-5,0-4-2 2,0 0-20 2,0 0 5 0,0 0-8-5,0 0 2 4,19-9-16 0,-2-16-7 2,6 6-5-6,-2 1-3 4,-1 7 2 2,-3 8-2-3,-4-2 4 0,-2 5-2 2,-6 0 6-1,-2 0-2-2,5 0 10 2,-4 0 2 0,9 0 6-1,3 17-2-1,-2 8-12 2,7 1 5 0,-5-1-7-1,-3-5-2 0,-2-9-7 1,1 3 0 0,5-9 0-1,2-5-1 2,6 0 0-2,2 0-10-1,7 0 3 2,-2 0-4 1,-5-10 12-2,-2-2-3-2,-6 7 3 4,-6 2 1 1,-3 3 3-6,-3 0-4 4,-4 0 3 0,1 0 0 0,8 0-2-2,-5 0 6 2,6 11-6 2,-3-5 1-5,3-3-2 1,2-3 1 4,4 0-1-2,5 0-2-1,4 0-4-2,1-7 0 5,-3-3 6-2,-9 7-2-1,4-9 1 1,-11 10 1 0,7-1 0-2,-8 3 1 2,1 0 2 1,3 0 1-3,-6 0 1 0,11 3-3 4,-2 22 4-3,1-3 4-2,2 6-6 4,-5-2-1 0,7-7 0-2,-5-7-2-2,1-7-1 4,9-5 0 0,-4 0-1-5,10 0-6 5,1 0-2 0,5-22 2-1,2-4 3-4,1 6 1 4,-5-5 3 3,-3 12 0-5,-5 1 1-1,-8 7 1 6,-4 5-1-4,-8 0-1-1,0 0 1 1,2 0 2 2,1 0-1-2,7 0 2 0,4 0-2 2,1 0-2-1,6 0 1-3,-4 0-2 4,-2 0 0 1,-4 0 1-6,-2 3 0 3,-1-1-6 2,3-2-15-2,0 0-47-1,-9 0-31 3,-3 0-31 1,-7-11-159-4</inkml:trace>
    </iact:actionData>
  </iact:action>
  <iact:action type="add" startTime="81010">
    <iact:property name="dataType"/>
    <iact:actionData xml:id="d48">
      <inkml:trace xmlns:inkml="http://www.w3.org/2003/InkML" xml:id="stk48" contextRef="#ctx0" brushRef="#br4">21965 12068 766 0,'0'0'302'7,"0"0"-125"-1,0 0-32 2,0 0-54-1,0 0-16 1,0 0-1-1,0 0-14 2,19 19 10-3,-19-19-20 3,0 0-10-3,1 0-7 1,-1 0 5 0,0 0-3 3,0 0-7-4,3 0-9 0,-3 0-7 4,0 0-1-1,5 0-5-4,-5 0 1 1,0 0-2 5,0 0-2-6,0 0-3 3,0 0 0 0,0 0 0 1,0 0 0-4,0 0 0 3,-8 0 0 1,-9 0 0-4,1 2 0 3,-4-2 0 2,4 4 0-5,-4-1 0 2,-8-1 0 1,-8 1 0 0,-8 2 0-2,-1 3 0 2,-14 1 0 4,-11-1 0-6,-1 4 0-1,-5-4 0 4,-1 1 0-2,4 2 0 0,5 0 0 2,4-3 0-1,8-3 0-2,8 2 0 2,-1-4 0 0,5 2 0-2,4 0 0 2,6 2 0 0,8-5 0 0,9-2 0-3,7 0 0 3,8 0 0 1,2 3 0-4,0-3 0 4,0 0 0 0,0 4 0-2,0-4 0-1,-4 0 0 3,1 0 0 0,-4 0 0-3,2 0 0 0,-3 0 0 4,6 0 0-4,-1 0 0 2,0 0 0 0,3 0 0-1,-4 0 0 0,4 0 0 0,0 1 0 2,0-1 0-4,0 7 0 3,-3-2 0 3,-3 7 0-7,-1 10 0 4,-2 3 0 1,2 12 0-2,3 0 0-2,-1 8 0 4,0-1 0 1,2 6 0-6,0 6 0 4,-4-2 0 1,5-1 0-1,-2 1 0-1,-3-5 0 0,5 0 0 1,-4-1 0-1,2 1 0 1,-2 0 0 2,3-7 0-6,3 2 0 3,0-4 0 2,0 4 0-1,0 0 0-2,0-4 0 2,0-5 0-1,0 2 0 0,0 0 0 1,-4 2 0 2,1 3 0-5,2 0 0 2,-7 4 0 3,4-3 0-3,1 1 0-1,-1 3 0 1,4-1 0 3,-6-5 0-4,2 0 0 2,4-6 0 1,-3 2 0-3,3-3 0 0,0-1 0 2,0-2 0 0,-3 0 0-1,3 2 0 1,-5-2 0 1,3-2 0-4,-1-1 0 3,-5 0 0 0,5-5 0-1,2-3 0 0,-2-10 0 1,-1-1 0 2,4-6 0-5,0-3 0 2,0 0 0 3,0 0 0-2,0 5 0-3,0 7 0 4,0 1 0-1,0 1 0-2,7 1 0 0,-3-7 0 5,9 1 0-6,2-1 0 3,10-1 0 0,4-5 0 0,10-2 0-2,4 0 0 2,11 0 0 0,2 0 0-2,4 0 0 2,-8 0 0 2,2-2 0-6,-5-2 0 4,2 1 0 2,1 0 0-2,0 3 0-2,3-2 0 3,-3-1 0-2,5 1 0-1,-4-5 0 1,-3 4 0 3,-7-2 0-5,-2 3 0 3,1-5 0 0,-2 4 0 0,-2 0 0-2,-5 1 0 2,-2-1 0 0,-1-2 0-2,-1 5 0 2,-1-5 0 2,1 1 0-6,-6 4 0 4,-1 0 0 2,-1-3 0-3,1 3 0-1,-3-2 0 3,-4 2 0-1,3-3 0-2,-3 3 0 2,2-4 0 2,2 4 0-5,-9 0 0 1,0 0 0 5,1 0 0-5,2 0 0 0,4 0 0 2,6 0 0-1,-2 0 0 0,5 0 0 3,-12 0 0-2,-1 0 0-2,-6 0 0 0,-4 0 0 4,0 0 0-4,-3 0 0 2,0 0 0 0,0 0 0-1,0 0 0-1,0 0 0 2,0 0 0 0,0 0 0-1,0 0 0 0,0-1 0 4,0 1 0-7,0 0 0 4,0-3 0 2,0-9 0-4,3-3 0 0,1-7 0 3,-4-3 0 0,3 1 0-4,-3-6 0 2,3-2 0 3,-3 0 0-4,0-5 0 2,0 1 0 2,0 6 0-5,0 0 0 2,0 8 0 1,0 7 0-1,0 0 0 0,0 0 0 0,2-2 0 1,-2-2 0-2,0-3 0 3,5-4 0 0,-5 1 0-2,3-3 0-1,-3 0 0 3,3-2 0 0,-3 1 0-4,2 2 0 2,1 1 0 3,-3 7 0-4,0-2 0 2,0 8 0 1,0 3 0-3,0 0 0 0,0 2 0 3,4-8 0-1,-4 0 0-3,7-3 0 3,-7-3 0 2,0-2 0-5,0-1 0 3,0 3 0 1,0 3 0-3,0-2 0 2,0-1 0 1,0-4 0-1,0-5 0-2,0 1 0 0,0-7 0 3,0-2 0-2,0-1 0 0,0-11 0 2,0-2 0-2,0-9 0-1,0-11 0 2,0-3 0 0,0-6 0-2,0 5 0 2,0 1 0 3,0 5 0-7,0 7 0 5,0 8 0-1,0 5 0-2,0 2 0 3,0 12 0-1,0-3 0 0,0 5 0-5,0 1 0 6,-4 12 0 0,-6 3-11-2,2 8-40 0,-9 2-9 2,-3 6-37-2,-6 3-31-1,-5 0-54 2,15 0-100 1,8 0-419-4</inkml:trace>
    </iact:actionData>
  </iact:action>
  <iact:action type="add" startTime="83768">
    <iact:property name="dataType"/>
    <iact:actionData xml:id="d49">
      <inkml:trace xmlns:inkml="http://www.w3.org/2003/InkML" xml:id="stk49" contextRef="#ctx0" brushRef="#br4">28692 12047 388 0,'3'23'127'8,"-3"-14"-79"1,0-7-34-2,0-2-14-2,0 2-1 5,0-2 1-3,0 0 98-1,0 0 92 2,0 0-6 1,0 0-37-4,0 0-13 2,0 0-34 3,0 0-20-3,0 0-15-1,0 0-22 3,0 0-12-2,0 0-9 0,-19 0-1 3,-12 0 4-5,-3 0 14 2,-5 0-7 4,-6 0-2-7,-10 0-7 3,1 0 2 3,-1 0 9 0,3 0 0-3,-1 0-9 1,0 0-8-1,1 0 0-1,6 0-9 2,1 0 0 0,0 0-5-1,-3-4 4 0,5-3 2 2,-2 5-2-4,0 2 6 3,4-2-13 2,2 2 0-6,7 0 0 5,-4 0 0 1,3 0 0-4,5 0 0 1,-1 0 0 1,3 0 0-1,1 0 0-1,2 0 0 2,3 0 0 0,0 0 0-2,-4 0 0 2,4 0 0 0,-6 0 0-2,3 0 0 2,0 0 0 2,-2 0 0-6,-1 0 0 4,0 2 0 1,5 4 0 0,1-3 0-4,13 1 0 4,-2-4 0-1,8 0 0-3,-2 0 0 4,3 0 0-1,0 4 0-2,-7-4 0 1,4 2 0 2,-3 5 0-3,-3-2 0 2,6 3 0 0,-7 6 0-2,0 0 0 2,4 7 0 2,3 5 0-5,3 0 0 2,0 3 0 2,0 8 0-1,0-1 0-1,0 12 0 1,0-1 0 0,0 6 0-2,0-3 0 2,0 5 0 0,0-5 0-3,0-6 0 3,0 0 0 3,0-3 0-7,0 4 0 4,0 4 0 0,0 3 0 2,0 10 0-6,0 0 0 4,0 2 0 2,0 5 0-5,0-5 0 4,0 3 0-2,0-3 0 0,0-2 0 1,0-3 0 0,0-8 0-2,0-6 0 1,0-8 0 4,0-4 0-7,0-4 0 4,-3 2 0 2,-1 2 0-4,0 4 0 0,4 7 0 4,-3-1 0-2,-3 2 0-2,6-1 0 2,-3 0 0 0,-1-3 0-1,-3-7 0 0,1-8 0 1,3-7 0-2,-2-8 0 2,5 0 0 2,0 3 0-6,0 2 0 4,0 11 0 2,0-2 0-2,-2-3 0-2,2-4 0 2,0-5 0 0,0-7 0-2,0-3 0 2,0-1 0-1,0-2 0-1,2 3 0 2,23 0 0 3,14 6 0-7,-1-4 0 4,8 0 0 2,11-1 0-4,2-4 0 0,9 0 0 4,6 0 0-2,6 0 0-4,1 0 0 4,3 0 0 2,-4 0 0-4,-7 0 0 0,-5 0 0 4,-7 0 0-4,-5 0 0 1,-4 0 0 2,-1 0 0-1,-5 0 0-2,2 0 0 2,-1 0 0 0,-2 0 0-2,-3 0 0 2,0 0 0 1,-2 0 0-4,1 0 0 3,-5 0 0 1,2 0 0-2,-4 0 0-1,-5 0 0 3,-5 0 0-1,-1 0 0-2,-6 0 0 3,-1 0 0-1,-1 0 0-2,-5 0 0 2,0 0 0 0,-1 0 0-2,-5-4 0 2,2-1 0 2,1 2 0-6,-1-4 0 4,7-5 0 1,-1-8 0-3,1-5 0 1,3-6 0 3,-2-9 0-3,-1-7 0 0,3-12 0 1,-7-9 0 0,-2-5 0-2,-6-6 0 2,-1 1 0 0,0 3-4-2,0 4 3 2,0 3 0 2,0 10-1-6,0 1 1 4,0 0 0 2,0-1 0-2,0-2-2-2,0-4 1 2,0 4 4 0,0-1-5-2,0 6 3 2,0 4-2-1,3 5 0 0,5 5 2 1,-6-1-1 0,9 5 2-2,-7-3-1 2,-1 1 0 2,6 0 0-6,-5 2-2 3,0 0 4 4,2 2-3-3,-6-2 2-4,1 3-2 4,-1 4-1 2,0 3 2-5,0 10 0 1,0 0-2 5,0 4 1-5,0-7 0 2,0-2-1 0,0-4 1 0,0 1-1-2,0-1 4 2,-4 7-5 0,1 7 3-2,-1 4-1 2,4 6 1 2,-3-1-2-6,2-1 2 3,-13 4-1 4,-12-8-7-5,-10-4 2 0,-9-1 3 4,-1-7 3-2,4 3 2-3,10 6-2 4,3 0-2-1,6 6 2-2,10 5 0 2,-2 0-13 0,-11 0-42-2,-6 13-38 2,-11 38-50 2,24-19-64-6,-1 10-169 4</inkml:trace>
    </iact:actionData>
  </iact:action>
  <iact:action type="add" startTime="86544">
    <iact:property name="dataType"/>
    <iact:actionData xml:id="d50">
      <inkml:trace xmlns:inkml="http://www.w3.org/2003/InkML" xml:id="stk50" contextRef="#ctx0" brushRef="#br4">21827 16712 435 0,'0'0'241'5,"0"0"-56"4,0 0-42-2,0 0-30-1,0 0-16 3,0 0-18 0,0 0-8-3,0 0-18 0,0 0-6 4,0 0-17-1,0 0-17-4,0 0-5 3,8-5-8 1,15-14 0-4,0-2 4 4,5 5-4-2,-5-4 3 0,1 6 1 0,4 3-1 3,-6-1 0-5,-6 7 6 3,-6 3-6 0,0 2 0-1,-3 0-1 0,-1 0 11 0,7 5 9 3,2 20 2-3,3-3-3-1,6 0-2 5,-7-2-8-5,3-11 0 2,-2 2-3-1,5-5-4 1,0-6-5-2,5 0 1 2,11 0-3 0,-6 0-1-2,-5 0 1 2,-5 0 0 2,-10 0 3-6,0 0 3 3,-6 0-1 4,6 0 5-5,-1 0-5-1,2 0 0 3,-5 0-2 3,7 0 1-5,-3 0 0 0,1 0-1 4,0 0 0-4,4 0 0 2,-3-12-1 1,8 10 2-2,0-3-2-1,0-2 1 2,4 1 0 0,-3-2 1-2,-1 5 0 2,1 0 0 1,-4 3-1-4,-3 0 2 3,-1 0-1 0,-4 0-1 0,-4 0 1-3,8 0 3 4,-4 0 0 0,1 0-3-1,3 3-1-3,-4 0 2 5,6 3-3-2,3 2 2-2,3 1-1 2,5-4 0-1,5-2 0 0,3-3 0 0,8 0-6 4,3 0 3-7,-4-17-4 3,-4 7 3 4,-4 0-1-5,-11 10 4 0,-3 0-6 2,-8 0-8 0,2 0-19 0,-4 20-37-2,-3-3-91 4,-9-8-71-4,0-4-213 2</inkml:trace>
    </iact:actionData>
  </iact:action>
  <iact:action type="add" startTime="90886">
    <iact:property name="dataType"/>
    <iact:actionData xml:id="d51">
      <inkml:trace xmlns:inkml="http://www.w3.org/2003/InkML" xml:id="stk51" contextRef="#ctx0" brushRef="#br1">10405 14990 701 0,'0'0'242'7,"0"0"-75"1,0 0-25-1,0 0-21 1,0 0-42 0,0 0-14 0,0 0-9-3,-20 165-38 3,-3-103 3 0,5-5 1 0,-6-13-5-2,12-15-4 2,3-13-2 1,5-14-7-2,4-2-1 0,0 0-3 0,0-5-1 2,20-34 1-3,24-14 14 1,9-12-6 1,4 3-6 1,-9 12 3-3,-12 16-1 3,-16 17 3 0,-12 12 3-1,-8 5 6-2,0 0 9 0,0 22-7 3,0 20-11-2,-8 12-4-1,-5-7 1 2,2-7 2 2,5-9 3-4,3-15-1 0,3-12 0 2,0-4-2 0,0 0-5-2,0 0 0 1,16-12-1 2,13-25 7-1,7 1-6-1,-1-3 0 0,-6 8-1 3,-7 11 1-4,-15 12-1-1,-7 8-2 4,0 0 1 1,0 20 0-4,-4 30-7 0,-20 14 1 1,-5 1 7 4,9-9 3-7,0-14 0 4,10-13 1 0,5-16 2 2,5-10 2-6,0-3 1 4,0 0-2 1,8-21-7 0,25-28 7-3,10-10-3 0,-2 0-2 4,-6 9-2-2,-11 18 0-4,-13 19 3 3,-11 13-2 4,0 0-1-3,0 36 0-4,-31 29-10 6,-8 15 7-2,1 1 3-2,5-17 2 2,7-14 0 0,8-21 0 0,13-18-2-2,5-11 0 2,0 0 0-1,0-17-6 1,23-26-9-1,17-6-3-1,11-8-22 4,9 5-73-2,6 17-77-2,-38 26-107 2,-8 9-826 0</inkml:trace>
    </iact:actionData>
  </iact:action>
  <iact:action type="add" startTime="91915">
    <iact:property name="dataType"/>
    <iact:actionData xml:id="d52">
      <inkml:trace xmlns:inkml="http://www.w3.org/2003/InkML" xml:id="stk52" contextRef="#ctx0" brushRef="#br1">12259 15888 425 0,'0'0'266'6,"0"0"-88"0,0 0-53 2,0 0-43 0,0 0-29-2,0 0 10 2,0 0-30 0,-97 122 27 3,48-66 10-8,4-4-14 5,9-8-24 0,7-14-9 0,8-10-9-2,14-15-6 2,7-5-6 0,0 0-2-2,0 0 1 3,4-18 0-2,35-25 19 1,6-8-7-2,10-5-12 2,-11 6 2 2,-11 18-3-4,-9 7 2 0,-16 20-2 2,-8 5 0 2,0 5 4-6,-7 38-4 4,-26 16 0 0,-8 5 4 3,0-2 2-7,8-9 4 3,4-15-1 3,18-14 5-2,0-11 4-3,11-13 4 2,0 0-9 3,0 0 0-2,28 0 10-4,23-30-1 4,5-7-14 2,7-2-7-4,-7-1-1 3,-18 18 0 0,-21 9-1 0,-14 13 2-3,-3 0-1-2,0 18 0 6,-17 22-15-2,-15 2 6-2,4-10 9 2,8-7 1 0,7-18 1-3,10-3 2 4,3-4-2-1,0 0 8-1,0 0-2 0,3-4 0 1,30-28-6 2,3-11-1-5,8 2-1 1,-6-2-2 2,-2 15 1 0,-16 15 2-2,-10 6 1 2,-5 7-1 1,-5 0 0-2,0 34-1 0,0 14-1 0,0 8-7 4,-18-5 7-5,4-13 1 0,-5-1-1 2,-3-8-6 1,3-7-29-4,-4-11-39 3,6-11-47 1,8 0-88-1,5 0-325-4</inkml:trace>
    </iact:actionData>
  </iact:action>
  <iact:action type="add" startTime="93136">
    <iact:property name="dataType"/>
    <iact:actionData xml:id="d53">
      <inkml:trace xmlns:inkml="http://www.w3.org/2003/InkML" xml:id="stk53" contextRef="#ctx0" brushRef="#br1">10791 14296 416 0,'0'0'269'7,"0"0"-124"0,0 0-82 1,0 0-13 0,0 0-21 0,0 0 8-3,0 0 21 4,0-85 42-2,3 85 17 2,-3 0 0-4,0 12-23 3,0 30-21 2,0 14-38-6,0 9-22 5,0 8-5-2,0 2-1 2,0 3-2-4,0-3 1 5,0-6-4 0,-8-15 6-4,3-10-4 0,-3-7 4 2,4-20-4 2,1-4 0-4,-1-3-3-1,4-5 1 3,-5-5-1 2,2 6 1-6,3 0 2 4,-1-6-4 2,1 5 4-2,0-5-2-4,0 0 3 4,0 0-3 2,0-2 3-4,13-30-4-1,7-3 1 4,5-14-1 0,3-1-1-2,3 1 0-1,6 4 0 4,-10 6 0-2,-2 9 3-2,-9 4-4 0,-7 12 2 4,-5 9-1-2,-1-1 1-2,-3 0-1 0,0 3-1 3,0 3 1-1,0 0-2-1,0 0 2 1,0 0-2 0,0 0-4-2,0 0-7 1,-7 9-14 2,-9 13 20-1,0-3 5-2,3-8-12 2,8-4-10 0,2-4 8 0,3-1 16-2,-4 5 1 2,4 3 3 2,-3 10-1-6,-3 5 0 4,-2 3-1 0,-4 5 0 0,9 2 2-2,2-1-1 2,1-4 10 1,0-3 5-2,0-3 16-1,0-1 8 2,13-1 16 2,17-2-10-4,3 2-14 0,4-4-15 2,-10-1-10 2,-11-7-1-6,-7-1-6 4,-9-4-2 2,0-5-3-2,0 0-6-4,-12 0-51 4,-27-14-96 2,15 4-51-2,-1-3-120-2</inkml:trace>
    </iact:actionData>
  </iact:action>
  <iact:action type="add" startTime="94755">
    <iact:property name="dataType"/>
    <iact:actionData xml:id="d54">
      <inkml:trace xmlns:inkml="http://www.w3.org/2003/InkML" xml:id="stk54" contextRef="#ctx0" brushRef="#br1">15286 15103 0 0,'0'0'62'8,"0"0"89"2,0 0 42-5,0 0 26 3,0 0 28 0,0 0-22-3,0 0-40 4,0-32-38-2,-13 40-39 2,-12 29-43-4,-8 14-32 3,-6 7-1 0,-2 4-6 1,6 3-18-4,-1 0-3 3,4-15-4 0,12-11 1-2,8-13 0 3,6-18-1 0,6-8 0 0,0 0-1-5,0-14-2 4,25-33-3 2,16-15 5-6,6-7 0 4,6 15 0 0,-11 14 1 2,-9 15 0-6,-13 13 2 4,-10 12-2 4,-10 0 7-6,0 25 12 0,0 27 12 2,-4 2-27 0,-12 1-5-2,6-11 0 0,0-10 3 4,5-9 0-2,3-8 1-2,2-17-2 2,0 0 5 0,0 0-7-2,11-25 2 2,31-29-4 0,15-15-2 0,1-7 2-2,-3 11 2 2,-15 15 2 0,-15 24-2-2,-22 21 0 2,-3 5 3-1,0 25 2 2,-16 43 0-3,-25 16 5 2,-12 11-7 2,-1-2-3-3,9-6 3-1,3-14-3 2,13-16 3 1,15-18 6-6,8-28 0 5,6-9 9 3,0-2-3-3,0 0-9-4,26-36-4 4,25-14-4 1,5-14-4-2,1 2-25-1,-6 5-58 4,-8 20-60-2,-34 35-74-3,-2 2-153 2</inkml:trace>
    </iact:actionData>
  </iact:action>
  <iact:action type="add" startTime="95731">
    <iact:property name="dataType"/>
    <iact:actionData xml:id="d55">
      <inkml:trace xmlns:inkml="http://www.w3.org/2003/InkML" xml:id="stk55" contextRef="#ctx0" brushRef="#br1">16693 16019 761 0,'0'0'238'6,"0"0"-101"0,0 0-42 2,0 0-52 2,0 0-25-4,0 0-10 1,18-3-6 1,-18 3-2 1,0 0 0-2,4 0 1-2,-4 0 15 5,0 0 41-2,0 0-3-2,0 3-11 0,0 19-9 4,0 1-12-4,0-4-17 2,0-8-2 0,-4 3-1 0,-1-4 1-2,1 7-2 2,0-4 0 0,4 1 5-2,0-11 2 2,0-3 9 0,0 0-2 0,0 0 3-2,4 0-5 3,38-26 12 0,6-8-10-2,8-14-14-2,4 7-1 3,-7 10 1 2,-18 13 4-5,-16 10-5 3,-15 8 3 1,-4 0 6-2,0 4 21-1,-7 40-11 2,-22 23-10 1,-7 7-8-2,1-2 1 0,-3-4 0 2,7-6-1-2,6-20 5-1,9-14-4 1,13-11 4 2,3-17-2-2,0 0-2 0,0 0 0 2,25-30 0-2,23-22 0-1,11-10-1 3,-1-2-2 1,-4 10 2-4,-14 14-2-1,-18 18 3 4,-12 14-2-2,-10 8 1 0,0 6-1 0,-6 45 0 4,-31 16-7-6,-7 12 7 2,-1-6 0 1,9-15 0-1,8-17 0-1,14-23 0 3,11-8 0 0,3-10 1-2,0 0 0-1,0 0 2 1,17-13-3 4,28-26 1-6,10-10-1 2,6-16 0 3,2-1-1-2,-7 10 0-2,-15 18 0 0,-21 18 1 4,-11 10 0-4,-9 10 0 2,0 10 1-1,-12 40-1 2,-21 12-5-3,-8 14 5 2,-5-9 0 0,5-4 0 0,5-11-1-2,8-10 0 2,8-16 1 0,10-12-1-2,4-9 1 2,2-5-2 2,4 0-2-4,0 0-33 0,-3 0-58 2,3-2-47 0,-2-15-73-2,2 4-94 2,0 5-562 2</inkml:trace>
    </iact:actionData>
  </iact:action>
  <iact:action type="add" startTime="107912">
    <iact:property name="dataType"/>
    <iact:actionData xml:id="d56">
      <inkml:trace xmlns:inkml="http://www.w3.org/2003/InkML" xml:id="stk56" contextRef="#ctx0" brushRef="#br1">15803 14714 775 0,'3'-5'203'7,"-3"2"-113"-2,0 1-27 2,0 2-17 2,0 0-16-4,0 0 14 4,2 0 13 0,-2 0 10-2,0 0-16-1,0 0-4 1,0 0 1 4,0 0 0-8,0 0-9 5,0 0-7 2,0 0-8-2,0 0-13-2,0 0-3 3,0 2-5-2,0 15 9-1,2 9-5 0,-2-2 3 4,0 8-7-1,0 0 1-4,0 3 5 3,0-3-6 2,0 0-1-5,0-3 0 3,0-2 0 1,0 2 1-3,0-1 1 1,0 0-1 1,0 0 1 2,0 0 1-6,0-3 0 3,-2 1 8 1,2-7-8 0,0 3 1-1,-2-5-2 0,2 0 4 4,-3 3-6-8,-3-3 4 6,2-2-2 0,-2 2 0 0,-4-4-3-5,-3 6 1 6,0-6-2-2,-1-4 2-3,0 1-2 4,4-7 0-1,5-3 0-1,0 0-6 0,-5 0 0 1,0-3-8-1,4-24-9 0,3-3-12 1,3-9-16-1,0 0-21 2,0-1-61-3,0 7-94 2,6 24-110 1,-3 6-566-5</inkml:trace>
    </iact:actionData>
  </iact:action>
  <iact:action type="add" startTime="108769">
    <iact:property name="dataType"/>
    <iact:actionData xml:id="d57">
      <inkml:trace xmlns:inkml="http://www.w3.org/2003/InkML" xml:id="stk57" contextRef="#ctx0" brushRef="#br1">15770 14419 213 0,'0'0'158'3,"0"0"-49"2,0 0 9 5,0 0-24-2,0 0 5-2,0 0 31 2,0 0-7 0,4-5-26-1,-4 5-26 0,0 0-19 4,0 0-27-6,0 0-8 2,0 0-8 0,0 0-5 2,0 14-3-4,0-2 8 3,0-5-2 0,0-1-1 0,0-4-2-2,0-2 2 3,0 0 13 1,0 0 0-7,0 0 0 6,0 0-9 0,0 0-3 0,0 0-7-6,0 0-2 5,0 0 2 3,0-2 0-5,0-1 0 0,0 3 0 3,0 0-1-1,0-3-2-2,0 1 3 0,0 2 0 4,0 0-1-2,0 0 1-2,0 0 0 2,-4 0 0 0,4 0 8-2,0 0 0 2,0 0 1 0,0 0 1 0,0 0-7-2,0 0 1 2,0 0-4 0,0 0 0-2,4-5-1 2,-1-10 0 2,-3-2-1-4,0 0-3 0,0 4 0 3,0 1 2 0,0 7 1-5,0-2 0 4,0 7 1 2,0 0 1-2,-10 0-1-4,1 0 2 4,1 0 0 2,2 15 6-4,1 2 2 0,5-1 9 6,0-8-4-6,0-2-3 0,0-3-8 2,0-3-3 0,0 0-3-2,12 0-4 2,-5 0 7 2,2 0-15-4,-6-17-22 1,-3 1-49 0,0 9-47 2,0 6-147-4</inkml:trace>
    </iact:actionData>
  </iact:action>
  <iact:action type="add" startTime="110976">
    <iact:property name="dataType"/>
    <iact:actionData xml:id="d58">
      <inkml:trace xmlns:inkml="http://www.w3.org/2003/InkML" xml:id="stk58" contextRef="#ctx0" brushRef="#br1">21993 16330 696 0,'0'0'268'10,"0"0"-87"-3,0 0-25-3,0 0-36 4,0 0-54 2,0 0-8-4,0 0-23 0,0-5-1 4,0-15-6-4,29-5 1 2,21-11 0 1,24-21 21-2,13-4-7-1,13-14-2 2,5-4-4 0,-5 5-5-2,1-2 1 3,-5 2-8 2,5 4 0-5,5-3-4 1,1 3 1 4,-2-1-12-7,-1-1-2 3,2 1-8 3,-3 0 0-1,-7 10 0-4,-14 13 0 3,-15 10 0 1,-16 14 0-4,-11 11 0 3,-11 4 0 2,-6 4 0-8,-8 5 0 6,-12 0 0 2,0 0 0-4,-3 0 0-1,0 0 0 4,0 0 0 1,0 0 0-6,0 0 0 4,0 0 0 2,-16 10 0-4,-16 2 0 0,-16 1 0 4,-4 3 0-4,-13-5 0 2,9-1 0 0,7-3 0 0,6-5 0-2,15-2 0 2,8 0 0-1,8 0 0 0,8 0 0 0,1 0 0 4,3 0 0-7,0 0 0 3,0 0 0 4,0 0 0-3,0 0-12-4,0 0-3 3,26-9 7 4,19-19 5-5,10 6 3 2,2 0 0 2,-1 7 1-6,-8 8 3 4,0 0-4 2,-12 1 2-4,-11 6-2 0,-5 0 6 1,-11 0-6 2,-6 0 6-4,-3 0-3 3,0 15 4 2,0 24 2-5,0 12-9 3,-19 5 0 2,-6-5 0-4,5-6 0-1,1-15 0 6,-1-6 0-3,10-14 0-2,5-7 0 1,2-3 0 2,3 0-48-3,0 0-26 2,25 0-39 1,34-23-39-4,-28 4-62 3,2-6-149 2</inkml:trace>
    </iact:actionData>
  </iact:action>
  <iact:action type="add" startTime="111999">
    <iact:property name="dataType"/>
    <iact:actionData xml:id="d59">
      <inkml:trace xmlns:inkml="http://www.w3.org/2003/InkML" xml:id="stk59" contextRef="#ctx0" brushRef="#br1">24302 14577 542 0,'0'0'338'6,"0"0"-172"0,0 0-52 1,0 0-16 2,0 0 16-3,0 0-33 2,19 11-19 0,2-11-13 0,11 0-2-1,0-15-11 0,10-12-12 2,5-10-12-3,-2-5-10 1,-2-2 1 3,-10 4-3-6,-7 15-1 4,-13 11 0 2,-10 5 0-4,-3 9 1 3,0 0 1-2,0 0 0 1,0 0 0-1,0 28 4-2,0 25 0 5,-5 20 17-3,-8 9-19 0,-1-1 2 2,4 3 2 0,0-7 4-4,6-6 0 3,-6-19-9 0,10-7 7-2,-6-11-8 2,3-9 3 2,3 1 3-6,-4-8 1 4,4-6-4 2,-3 3-1-3,-2-2 1-3,-8-1-4 5,-5 1 0 1,-7-4-2-4,-7 2-3 3,-9-2-3-2,-6-3 5-1,-6-4-9 2,6 1-1 2,6 1-4-3,9-4 1-2,12 0 8 3,11 0 6 0,6 0 2-2,3 0 0 2,0 0 5 0,0 0 1-2,0 0 18 2,7 0 10 2,41 0 9-3,22 0 18 0,20 0-21 1,4 0 5 0,3 0-10-2,-13 0 6 2,-22 0-41 0,-11 0 0-2,-23 0 0 2,-12 0 0 2,-9 0 0-6,-3 0 0 4,-4 0 0 2,0 0 0-5,0 0 0 2,0 0 0 1,0 0 0 0,0 0 0-2,0 0-21 2,-27 10-126 2,6-1-93-5,-3 4-174 4</inkml:trace>
    </iact:actionData>
  </iact:action>
  <iact:action type="add" startTime="122996">
    <iact:property name="dataType"/>
    <iact:actionData xml:id="d60">
      <inkml:trace xmlns:inkml="http://www.w3.org/2003/InkML" xml:id="stk60" contextRef="#ctx0" brushRef="#br2">26450 16780 632 0,'9'-3'355'7,"-9"3"-216"0,0 0-45 1,0 0-29-1,-28 0-5 0,-17 0 4 0,-14 9 14 1,-9 4-17 0,-9-1-5 0,0 1-17-2,0 1-18 2,13 1 0 0,5 0-10-2,11-2-7 2,18-11-4 0,7 3 0-2,11-5 0 2,5 0-36 0,7 0-71 0,0 0-47-2,11 0-67 2,10 0-246 0</inkml:trace>
    </iact:actionData>
  </iact:action>
  <iact:action type="add" startTime="123273">
    <iact:property name="dataType"/>
    <iact:actionData xml:id="d61">
      <inkml:trace xmlns:inkml="http://www.w3.org/2003/InkML" xml:id="stk61" contextRef="#ctx0" brushRef="#br2">26162 16851 440 0,'0'0'402'3,"0"0"-301"5,0 0-10-3,0 0-45 1,0 0-1 1,0 0 43 0,0 0-22 2,36 106-13-2,-29-56 9 0,-3 6-18 0,1 6-9 1,3-6-8-2,0-4-6 2,-5-5-8 0,-1-8 3 0,-2-14-1-1,0-7 2 0,0-4 5 1,0-9-14 0,0-2 9-2,0 0-1 2,3-3 11 0,-3 0 3 0,0 0-5-2,0 2-3 2,0 5-10 0,-3-2-2 0,-34 7-10-2,-20 6 0 2,-2-6 2 0,-2 3-1 0,7-8-1-2,11 5 2 4,15-7-4-2,12-5-14-1,13 0-22 1,3 0-35-2,0 0-37 2,44 0-10 0,-11-5-59-1,5-9-163 0</inkml:trace>
    </iact:actionData>
  </iact:action>
  <iact:action type="add" startTime="123708">
    <iact:property name="dataType"/>
    <iact:actionData xml:id="d62">
      <inkml:trace xmlns:inkml="http://www.w3.org/2003/InkML" xml:id="stk62" contextRef="#ctx0" brushRef="#br2">26483 17451 610 0,'0'0'319'6,"0"0"-221"1,0 0-17 1,0 0-34 0,0 0-14-2,0 0 6 2,61-107-6 0,-46 88-6 1,-2-4 1-4,10 3-7 4,-4 1-7-2,-2 14-2 2,3-2 7-1,-4 7-4-3,5 0 20 3,-5 29 12 1,4 16 7-3,-7 6-38 2,-6-9-13 0,-2-2-3-1,-5-21-7 0,0-14-15 1,0 1-38 0,0-6-30 0,16 0-59-3,-9-6-61 3,6-13-311 0</inkml:trace>
    </iact:actionData>
  </iact:action>
  <iact:action type="add" startTime="124032">
    <iact:property name="dataType"/>
    <iact:actionData xml:id="d63">
      <inkml:trace xmlns:inkml="http://www.w3.org/2003/InkML" xml:id="stk63" contextRef="#ctx0" brushRef="#br2">27220 17169 495 0,'0'0'261'6,"0"0"-114"0,0 0-48 2,0 0-69 0,0 0 25 0,0 0 19-3,-155 12-18 4,111 20-6-1,4-2 9 0,8 1 7-2,11 0-18 2,17-4-21-1,1-6-12 1,3-4-3-1,0-8-11 0,32-9-1 3,23 0-1-3,6-3-6-1,-5-46-2 2,-5-15-2 0,-7-30 3 0,-18 0 1-2,-10-7 1 2,-15 15 5 0,-1 32-6 0,0 22 3-3,0 24-2 6,0 8-6-4,0 0 3 0,-10 17 8-2,-4 28 1 4,-2 16 29-1,3 15-8 0,5 1 4-2,5-8-5 2,-2 5-8 0,5-19 10 0,0-9-19-2,0-11-3 2,0-14-2-1,0-10-25 1,5-8-30-2,16-3-33 3,5 0-64-1,-9 0-50 0,-10-8-160-3,-4-4-159 4</inkml:trace>
    </iact:actionData>
  </iact:action>
  <iact:action type="add" startTime="124480">
    <iact:property name="dataType"/>
    <iact:actionData xml:id="d64">
      <inkml:trace xmlns:inkml="http://www.w3.org/2003/InkML" xml:id="stk64" contextRef="#ctx0" brushRef="#br2">27220 17169 368 0</inkml:trace>
    </iact:actionData>
  </iact:action>
  <iact:action type="add" startTime="124568">
    <iact:property name="dataType"/>
    <iact:actionData xml:id="d65">
      <inkml:trace xmlns:inkml="http://www.w3.org/2003/InkML" xml:id="stk65" contextRef="#ctx0" brushRef="#br2">27220 17169 368 0,'143'180'332'2,"-143"-180"-101"-2,0 0-86 0,0 0-37 1,0 0-65-1,0 0 28 0,168-35-48 0,-152 21-11 0,-6 2-10 0,-7 4-2 0,-3-1 0 0,0 6-5 0,0-7-10 0,-16 10-34 0,-8 0 18 0,-1 0 16 1,3 10 15-1,6 10 2 7,3 11 20-1,9 6 15 0,4 3-3 4,0-5-3-3,0-1-8-2,10-4-13 5,13-3 11-4,-1-10-18 3,7-12-3-2,2-5-5 0,2 0-23 2,0 0-46-2,-2-17-45-2,-28 6-89 6,-2 2-330-6</inkml:trace>
    </iact:actionData>
  </iact:action>
  <iact:action type="add" startTime="124818">
    <iact:property name="dataType"/>
    <iact:actionData xml:id="d66">
      <inkml:trace xmlns:inkml="http://www.w3.org/2003/InkML" xml:id="stk66" contextRef="#ctx0" brushRef="#br2">27856 17628 477 0,'0'0'222'5,"0"0"-110"3,0 0 20 0,0 0-36 0,0 0-40-2,0 0 10 2,0-326-15 0,0 267-22 0,0 2-8-1,0 10-8 0,0 16-11 3,0 1 3-4,9 7-4 2,2 12 0-2,5 0 0 3,5 11 3-2,3 0 6 4,8 0 0-7,-4 17 1 3,-8 13 7 2,-4 5 14-3,-13 6-10 2,-3-3-9-1,0 1-2 2,-6-9-9-2,-19-5-2 1,2-5 0-1,3-9 0 2,4-5-2-2,-1-6-2-1,1 0-15 3,5 0-28-2,-2-30-29-1,9-7-1 2,4 12-14 0,0 16-151-1,0 9-558-1</inkml:trace>
    </iact:actionData>
  </iact:action>
  <iact:action type="add" startTime="125312">
    <iact:property name="dataType"/>
    <iact:actionData xml:id="d67">
      <inkml:trace xmlns:inkml="http://www.w3.org/2003/InkML" xml:id="stk67" contextRef="#ctx0" brushRef="#br2">28266 17288 631 0,'0'0'268'7,"0"0"-92"2,0 0-64-3,0 0-69 1,0 0-26 2,0 0 14 1,138-30-21-7,-135 5-10 6,-3 5-3-2,0-7-10 2,-4 9-18-3,-25 9-6 1,-2 6-9 1,2 3 18 0,4 0 12-2,-1 25 16 2,9 1 15 0,4 5 12 1,3-1 10 0,5 2-5-4,5-1 0 2,0-6-17 2,0-2 14-3,15-6-11 1,10-7-12 3,6-7-6-4,7-3-23 0,3 0-27 2,-5 0-62 0,-24 0-83 0,-4 0-283 0</inkml:trace>
    </iact:actionData>
  </iact:action>
  <iact:action type="add" startTime="125659">
    <iact:property name="dataType"/>
    <iact:actionData xml:id="d68">
      <inkml:trace xmlns:inkml="http://www.w3.org/2003/InkML" xml:id="stk68" contextRef="#ctx0" brushRef="#br2">28543 17463 617 0,'0'0'258'2,"0"0"-118"-2,0 0-60 7,0 0-42-2,0 0-2 2,0 0 0 1,32-138-7-2,-23 127-12 2,-1-1 1-1,-2 7-7 2,4 3 1-3,-2 2 13 1,3 0 23 2,4 0 0-1,2 0-17 0,3 5-14-2,-2 22-12 2,-2 8-5 0,4 4-14 0,-4-9-15-2,0 2-32 2,-2-13-6 0,2-11-36 2,-11-8-18 2,5 0-905-4</inkml:trace>
    </iact:actionData>
  </iact:action>
  <iact:action type="add" startTime="125962">
    <iact:property name="dataType"/>
    <iact:actionData xml:id="d69">
      <inkml:trace xmlns:inkml="http://www.w3.org/2003/InkML" xml:id="stk69" contextRef="#ctx0" brushRef="#br2">29187 17120 41 0,'0'0'352'3,"0"0"-269"4,0 0 56 1,0 0 14 1,0 0-31-5,-166 5-29 4,111 26-22 2,6 9-5-3,11-3-7-2,8 4-14 7,10-1-6-8,11-10-1 5,9 2-5-4,0-12-9 3,0-10-4 0,29-7-14 1,16-3-5-3,11 0-1 2,1-39-9 0,-3-26 0-1,-9-7 1 1,-21-19 1 1,-8-1 3 4,-16-19 4-5,0 23-7 1,0 19 1-2,0 29-7 1,-4 40 2-2,-1 0 1 0,3 0 10 3,2 10 6-2,-2 32 36 0,2 17 3 1,0 20-30 0,0-4 10 0,0 13-7-2,0-6 0 2,0-16-9 0,4-4-9 0,9-11-3-2,-2-18-3 2,-1-9-26 0,0-17-57 0,0-7-37-2,-3 0-34 2,-1 0-303 0</inkml:trace>
    </iact:actionData>
  </iact:action>
  <iact:action type="add" startTime="126419">
    <iact:property name="dataType"/>
    <iact:actionData xml:id="d70">
      <inkml:trace xmlns:inkml="http://www.w3.org/2003/InkML" xml:id="stk70" contextRef="#ctx0" brushRef="#br2">29432 17420 328 0,'0'0'449'3,"0"0"-270"5,0 0-56-1,0 0-71-1,0 0-9 2,0 0-24 0,140-115-11 1,-130 78-6-4,-10 7-2 6,0-1 0-6,0 5-3 3,-26 7-18 0,-3 8-21-2,-3 5-4 2,8 6 13 0,5 0 10-2,3 11 23 2,3 19 5 1,6 10 39-2,7-3-7-1,0-5 1 2,0-2-7 0,0-6-18 0,3 3 6-2,20-7 0 2,-3 2-15 1,3-9-4-1,3-1-18 0,2-4-29 0,5-8-38-2,-17 0-122 1,-6 0-405-1</inkml:trace>
    </iact:actionData>
  </iact:action>
  <iact:action type="add" startTime="126760">
    <iact:property name="dataType"/>
    <iact:actionData xml:id="d71">
      <inkml:trace xmlns:inkml="http://www.w3.org/2003/InkML" xml:id="stk71" contextRef="#ctx0" brushRef="#br2">29764 17477 165 0,'0'0'520'1,"0"0"-177"-1,0 0-257 0,0 0-27 7,0 0-8 0,0 0-6 2,116-209-8-4,-106 192-5 3,-3 9-13-2,0 6-3 2,-1 2 2 2,4 0-1-4,6 10 6 1,6 21-15 2,1 6-8-2,0-7-27 0,-7-3-22 2,-1-14-35-4,4-13-20 3,1 0-56 0,-16 0-193-2,8-8-270 2</inkml:trace>
    </iact:actionData>
  </iact:action>
  <iact:action type="add" startTime="127030">
    <iact:property name="dataType"/>
    <iact:actionData xml:id="d72">
      <inkml:trace xmlns:inkml="http://www.w3.org/2003/InkML" xml:id="stk72" contextRef="#ctx0" brushRef="#br2">30275 16513 67 0,'0'0'591'8,"0"0"-427"-3,0 0-25 3,0 0-39 0,0 0-28 0,0 0-11 0,10 338-7-2,-10-246-11 4,3-2-6-4,0-8-5 2,2-11-18 0,-2-6-11-2,-1-11-3 2,0-15-2 2,7-13-37-6,-2-20-42 5,13-6-52-2,-16 0-125-1,11-12-606 2</inkml:trace>
    </iact:actionData>
  </iact:action>
  <iact:action type="add" startTime="127277">
    <iact:property name="dataType"/>
    <iact:actionData xml:id="d73">
      <inkml:trace xmlns:inkml="http://www.w3.org/2003/InkML" xml:id="stk73" contextRef="#ctx0" brushRef="#br2">30483 17070 796 0,'0'0'116'1,"0"0"-44"-1,0 0 0 0,0 0-18 1,0 0-30-1,0 0-9 7,-241-65-15-2,211 65-6 4,3 0-75-2,27 0-71-1,0 0-215 2</inkml:trace>
    </iact:actionData>
  </iact:action>
  <iact:action type="add" startTime="127562">
    <iact:property name="dataType"/>
    <iact:actionData xml:id="d74">
      <inkml:trace xmlns:inkml="http://www.w3.org/2003/InkML" xml:id="stk74" contextRef="#ctx0" brushRef="#br2">31344 17159 359 0,'0'0'299'7,"0"0"-229"2,0 0-8-2,0 0 2-1,0 0-26 3,0 0 11-1,-138 74-4-3,131-57-11 3,4-4 10 0,3-2 13 0,0 10-7-2,0-11 0 2,7 4-25 0,19-6-5 0,3-4-17 1,-4-4-3-4,-5 0-4 3,-4-17-2 1,1-23-16-4,-11 4-15 3,-6-18-17 0,0 2-25 0,0 0-13-2,0 35-112 2,0 9-254 1</inkml:trace>
    </iact:actionData>
  </iact:action>
  <iact:action type="add" startTime="127911">
    <iact:property name="dataType"/>
    <iact:actionData xml:id="d75">
      <inkml:trace xmlns:inkml="http://www.w3.org/2003/InkML" xml:id="stk75" contextRef="#ctx0" brushRef="#br2">31945 16527 654 0,'0'0'119'7,"0"0"-46"-2,0 0-44 2,0 0-23 1,0 0 24 2,0 0 5-6,-84-110-4 4,61 100-8 2,6 3-6-7,-7 5-8 6,1-2 0-1,-3 4-7 0,1 0 2-3,7 0-2 6,2 0-2-5,4 4 0 1,3 24 2 1,5 14 14-1,4-2 25 1,0 4-1-1,0 10-20 0,0 7 3 1,0 9-9 2,0 17 6-4,0 1-8-1,4-1 12 4,5 3 6-1,-5-10 1 1,-1-8-11-5,2-11-11 7,0-14-8-5,-5-12-1 1,6-13 0 1,-6-14-27-2,13-8-42 2,-5 0-37 0,-1-8-142-1</inkml:trace>
    </iact:actionData>
  </iact:action>
  <iact:action type="add" startTime="128301">
    <iact:property name="dataType"/>
    <iact:actionData xml:id="d76">
      <inkml:trace xmlns:inkml="http://www.w3.org/2003/InkML" xml:id="stk76" contextRef="#ctx0" brushRef="#br2">31932 16949 812 0,'0'0'76'2,"0"0"-5"-1,0 0-19-1,0 0-2 8,0 0-13-1,0 0-14 1,-349-74-18-2,279 63-5 2,8 8-11 2,50 3-85-4,5 0-201 0</inkml:trace>
    </iact:actionData>
  </iact:action>
  <iact:action type="add" startTime="128943">
    <iact:property name="dataType"/>
    <iact:actionData xml:id="d77">
      <inkml:trace xmlns:inkml="http://www.w3.org/2003/InkML" xml:id="stk77" contextRef="#ctx0" brushRef="#br2">26701 18157 85 0,'0'0'806'7,"0"0"-613"-2,0 0-50 4,0 0-72-1,0 0-49-1,0 0 12 1,-6-17-8-2,-45 11-3 2,-13 6 18 0,-2 0 10-1,-2 0-29 0,5 17 3 1,10 16 11 0,2 11-3 0,10 12 18-2,9-1-13 4,12 10 2-4,7-4-9 2,13 2-9 2,0-13-19-4,29-8-1 3,19-11 5-2,16-23-3-1,-2-8 8 2,-2 0-12 0,-8-36-1-2,-10-24-5 2,-12-6-3 0,-14-4 3 0,-4 8-1-1,-9 6-7 0,1 24-37 3,-4 7-52-4,0 25-18 2,4 0-50-3,-4 0-103 3,0 15-703 0</inkml:trace>
    </iact:actionData>
  </iact:action>
  <iact:action type="add" startTime="129378">
    <iact:property name="dataType"/>
    <iact:actionData xml:id="d78">
      <inkml:trace xmlns:inkml="http://www.w3.org/2003/InkML" xml:id="stk78" contextRef="#ctx0" brushRef="#br2">26857 18620 1008 0,'0'0'220'6,"0"0"-88"1,0 0-64 2,0 0-42-4,0 0 3 3,0 0-6 0,10 0-20 0,-10 0-3-1,0 0-7 1,15-17-57 0,-8 4-115 0,5 1-17-1</inkml:trace>
    </iact:actionData>
  </iact:action>
  <iact:action type="add" startTime="129606">
    <iact:property name="dataType"/>
    <iact:actionData xml:id="d79">
      <inkml:trace xmlns:inkml="http://www.w3.org/2003/InkML" xml:id="stk79" contextRef="#ctx0" brushRef="#br2">27234 18679 785 0,'0'0'233'3,"0"0"-107"-2,0 0-53 7,0 0-27-2,0 0 11 1,0 0-11 2,16-309-21-4,-16 206 8 6,0 7-15-6,0 20-5 4,0 19-2-2,0 32-6 0,0 15-4 1,0 10 0 0,0 0 1 0,0 0 5-3,0 0 22 6,0 13 6-5,0 41 21 2,12 16 11-2,17 11-52 2,7 7-10 0,-6-14-3-2,-3-5 3 2,-7-29 1 0,-4-10 8 0,-5-19-1-2,-2-5 11 2,-6-6-3 0,-2 0-2 0,2 0-9 0,7 0-2-2,1-25-8 2,-4-17-1 0,4-15-1 0,-9-12-2-2,-2-5 2 2,0 4-1 0,0 8 2-2,0 11-1 2,0 20-41 0,0 6-40 0,11 13-34-1,10 11-12 0,-10 1-44 4,10 0-131-6</inkml:trace>
    </iact:actionData>
  </iact:action>
  <iact:action type="add" startTime="130112">
    <iact:property name="dataType"/>
    <iact:actionData xml:id="d80">
      <inkml:trace xmlns:inkml="http://www.w3.org/2003/InkML" xml:id="stk80" contextRef="#ctx0" brushRef="#br2">27881 18595 498 0,'0'0'353'7,"0"0"-167"1,0 0-63-2,0 0-38 2,0 0-7 1,0 0-10-4,0 3-20 3,0-3-22 2,0 0-16-4,0 0-8 2,0 0-2 0,0 0-23-2,1-20-75 2,6 5-70 1,6 10-115-4</inkml:trace>
    </iact:actionData>
  </iact:action>
  <iact:action type="add" startTime="130450">
    <iact:property name="dataType"/>
    <iact:actionData xml:id="d81">
      <inkml:trace xmlns:inkml="http://www.w3.org/2003/InkML" xml:id="stk81" contextRef="#ctx0" brushRef="#br2">28752 18003 669 0,'0'0'207'7,"0"0"-62"-1,0 0-65 2,0 0-50 0,0 0-6 2,0 0 12-6,-13 306-6 4,0-232-1 2,3-5 0-5,-1-19-4 2,3-13-9 3,6-18-6-4,-1-19-9 0,3 0-1 2,0 0-9 0,0-30-22 0,19-13 6 1,3 5 15-3,-2 12-1 1,4 13 3 2,-9 13 5-4,6 0 3 3,2 0-1 0,-6 13-3 0,-1 13 0-2,-6 4-5 2,-8-5 9 0,-2-5 6 0,0 4-1 0,0 0 2-2,-12 1-4 2,-11-5 2 0,-6-1-4-2,-3-13 1 2,3-6-2 0,2 0-3 0,6-13-21-2,1-24-36 2,11-12-5 2,9 17-24-3,0 20-191-2,0 7-444 4</inkml:trace>
    </iact:actionData>
  </iact:action>
  <iact:action type="add" startTime="130923">
    <iact:property name="dataType"/>
    <iact:actionData xml:id="d82">
      <inkml:trace xmlns:inkml="http://www.w3.org/2003/InkML" xml:id="stk82" contextRef="#ctx0" brushRef="#br2">29278 18351 240 0,'0'0'321'6,"0"0"-270"0,0 0-4 2,0 0 41 0,0 0-13 0,0 0 0-1,-120 53-10 1,108-42-5 0,3 1-5-1,5 1-7-1,4 4-6 2,0 8-24 1,0 2-10-1,0-3-6 0,25-3-2-2,-5-17-10 2,3-4-1 0,-5 0 8-3,0-30-3 4,3-21 0-2,-5 1-4 1,-2 1 6-2,-4 17 3 2,-4 15 1 0,-6 10 1 2,0 7-1-5,0 0 1 2,0 0-1 2,0 17 0-1,0 14 5-1,0 9 1 0,0 2 1 0,0 3-1 1,0-3-2-2,0-3-4 2,0-7-3 0,0-14-9 1,0-12-21-4,0-6-39 3,0 0-59 0,3-19-165 0</inkml:trace>
    </iact:actionData>
  </iact:action>
  <iact:action type="add" startTime="131364">
    <iact:property name="dataType"/>
    <iact:actionData xml:id="d83">
      <inkml:trace xmlns:inkml="http://www.w3.org/2003/InkML" xml:id="stk83" contextRef="#ctx0" brushRef="#br2">29752 18241 201 0,'0'0'448'4,"0"0"-324"0,0 0-63 3,0 0-48 1,0 0 12-2,0 0 24 3,-109 78 5-2,89-58-16 0,8 0 0 1,-1-3-3 0,10 2-9-1,1 7-10 0,2-7 5 1,0 6-14-1,0 2 7 1,0-5-13 1,0-8-1-4,5-1 0 4,-3 0 18-1,-2-4-8-1,0-5-1 0,0 7-9 1,0-11-3 0,-28 6-9 1,-8-6-18-5,-5 0-47 4,5-17-28 1,29 4-96-3,3 0-223 2</inkml:trace>
    </iact:actionData>
  </iact:action>
  <iact:action type="add" startTime="131725">
    <iact:property name="dataType"/>
    <iact:actionData xml:id="d84">
      <inkml:trace xmlns:inkml="http://www.w3.org/2003/InkML" xml:id="stk84" contextRef="#ctx0" brushRef="#br2">29949 18427 551 0,'0'0'290'3,"0"0"-147"2,0 0-71 2,0 0-52 1,0 0-15-2,0 0-5 1,0 0-9 2,2 183-41-3,-2-183-126 2,0-15-281 0</inkml:trace>
    </iact:actionData>
  </iact:action>
  <iact:action type="add" startTime="131914">
    <iact:property name="dataType"/>
    <iact:actionData xml:id="d85">
      <inkml:trace xmlns:inkml="http://www.w3.org/2003/InkML" xml:id="stk85" contextRef="#ctx0" brushRef="#br2">29964 18058 626 0,'0'0'148'2,"0"0"-68"-2,0 0-77 0,0 0-3 0,0 0-80 1,13-25-109 5,-12 36-158-1</inkml:trace>
    </iact:actionData>
  </iact:action>
  <iact:action type="add" startTime="132044">
    <iact:property name="dataType"/>
    <iact:actionData xml:id="d86">
      <inkml:trace xmlns:inkml="http://www.w3.org/2003/InkML" xml:id="stk86" contextRef="#ctx0" brushRef="#br2">30245 18176 108 0,'0'0'244'2,"0"0"-124"6,0 0 29 4,0 0-51-7,0 0-26 0,0 0-18 3,-42 101-9 3,37-86-5-5,1 2-9 1,4 8 4-1,0-6 10 1,0 6 5 2,9 1-23-3,10-3 3 2,-2-3-5 0,-5-10-9-1,-4 5-3 0,-5-2 0 1,-3 11-7 2,0 0-6-2,0 1-1-2,-17-5-13-1,-14-3-14 4,-5-17-41-1,9 0-48 0,18 0-101 2,5-5-110-6</inkml:trace>
    </iact:actionData>
  </iact:action>
  <iact:action type="add" startTime="132402">
    <iact:property name="dataType"/>
    <iact:actionData xml:id="d87">
      <inkml:trace xmlns:inkml="http://www.w3.org/2003/InkML" xml:id="stk87" contextRef="#ctx0" brushRef="#br2">30657 17621 38 0,'0'0'624'4,"0"0"-476"3,0 0-5 1,0 0-107 0,0 0-5 0,0 0 40-2,0 0-3 2,56 387-39 0,-56-300 3-1,0-6-23 0,0-5-9 2,0 1-8-2,-9-11-42-1,5-9-68 2,4-49-140 0,0-3-446 2</inkml:trace>
    </iact:actionData>
  </iact:action>
  <iact:action type="add" startTime="132644">
    <iact:property name="dataType"/>
    <iact:actionData xml:id="d88">
      <inkml:trace xmlns:inkml="http://www.w3.org/2003/InkML" xml:id="stk88" contextRef="#ctx0" brushRef="#br2">30720 18685 715 0,'0'0'151'2,"0"0"-59"-2,0 0-69 0,0 0-23 1,0 0-24-1,0 0-94 7,13-13-231 0</inkml:trace>
    </iact:actionData>
  </iact:action>
  <iact:action type="add" startTime="133452">
    <iact:property name="dataType"/>
    <iact:actionData xml:id="d89">
      <inkml:trace xmlns:inkml="http://www.w3.org/2003/InkML" xml:id="stk89" contextRef="#ctx0" brushRef="#br2">25238 17956 525 0,'0'0'239'5,"0"0"-124"3,0 0-6-1,0 0-26 1,0 0-18-1,0 0-12 4,-59 21-12-8,14-15 12 6,-4-6-3-3,1 0-15 1,-4 0-21 2,1 0-8-1,2 0-6-2,1-12 2 2,4-3-2-1,4-3 1 1,6 6 0-1,7 1 0 1,8 5-1 0,-7 6 0-1,-2 0-1-1,-8 0 1 2,-5 0 0 3,-6 0 1-3,-6 6 3 0,6 11 0-3,0-2 1 4,7-11 0-2,6-4-4 0,10 0-2 0,-1 0 2 2,8 0-2-3,-1 0 1 0,-5 0 0 2,-6 0 0 0,1 0 0 0,-2-19-1-2,-6 8-1 2,2-3-3 0,1 2 1 0,-5 6 3 0,-1 6 1-2,7 0 0 2,-8 0 0 0,8 0 1 0,-1 0 0-2,5 0-1 2,8 0 0 0,1 0 1-2,-1 0-2 2,7 0 1 0,2 0 0 0,1 0 0-3,0 0 0 3,-3-14-4 1,6 4 3-2,-3-10-10 0,0-2-2 0,5 7 2 2,1 8 0-1,-1-1 0-3,5 8-5 3,0 0 7 0,0-5 0 1,0 1-4-1,0-5 1-1,0-3 7 0,0-5 5 1,0 3-1-2,0 4 1 2,0 0 0 1,0 7 0-2,0 1 1-1,0 2 15 2,14-5 7 0,-3-1 19 0,5 0-12-2,0 3-12 2,4 1 0 0,-4 2-2 0,0 0 0-2,0 0 11 2,-3 0 3-1,6 0-4 2,-2 0 2-1,-1 0-2-2,-4 0-4 2,-6 0-3-1,1 0-12 0,-7 0-7 0,0 0 1 2,0 0 0-1,0 0 0-2,0 0 1 1,0 0 1 2,0 0-3-1,0 0 1-2,0 0 1 2,0 0-1 0,0 0-1 0,0 0 2-2,3 0-2 2,0 0 0 2,7 0-2-4,0-8-3 2,10 1 2-2,-7-3 2 2,-1 7 1 0,-3-3 0-2,-9 6 1 2,0 0 0 0,0 0-1 0,0 0 1-2,0 0-2 1,0 0 1 2,0 0 0-1,0 0 4-2,0 0-1 2,0 0 6 0,0 0 32 0,0 0-5-2,-9 19-26 2,-26 13-8 0,-8-2 1 0,-4-4-3-2,0 0-3 4,0-7 2-4,5 1 1 2,7-3 0-2,2 0 0 2,10-4-1 0,3-8 1 0,5-2 0-2,9 0 0 2,2-3-2 0,4 0 0 0,0 0 2 0,0 0 1-2,0 0 5 2,0 0-3 0,0 0 2-2,0 0 1 2,0 8 25 0,7-2 23 0,34 14 24-2,12 12-6 2,7-8-45 0,-9 8-5 0,-7-8-22-2,-12-10 0 2,-16 3 0 0,-7-17 0 0,-3 7 0-2,-6-7 0 1,0 0 0 2,0 0 0-1,0 0-31-2,0 0-88 2,-6 0-49 0,-3 0-81 0,-7 0-95-2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4T04:37:29.57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023">
    <iact:property name="dataType"/>
    <iact:actionData xml:id="d0">
      <inkml:trace xmlns:inkml="http://www.w3.org/2003/InkML" xml:id="stk0" contextRef="#ctx0" brushRef="#br0">20750 17087 132 0,'0'0'540'7,"0"0"-371"0,0 8-39 0,0 17-34 1,0 6-33 0,0 2-3 0,0 7-7-2,0 4 12 2,0 2-12 0,0-4-29 0,0 3 8-2,0-12-8 2,0-4-5 0,0-10 3-2,0-13-2 2,0-6 1 0,0 0-3 0,0 0-11-2,0 0-7 2,0-11-1 0,0-29-6 0,0-13 5-2,13-6 2 4,-2 2 1-4,-1 2 0 2,1-2-1 2,-2 3 1-6,4 15-1 4,-3-1 0 0,-2 10 0 0,5 7 2-2,3 10-1 2,7-5 1 1,-2 5 4-1,6 2 7-3,6-4 9 3,0 3-2 0,2 5-3-2,-2 1 4 2,-1-1-2 0,3 3-6 0,-6 1-5 1,-4 0-7-2,-2 3-1 0,0 0-1 0,-1 0-11 1,1 0-38-2,5 34-70 2,-24-17-65 1,5 0-210-2</inkml:trace>
    </iact:actionData>
  </iact:action>
  <iact:action type="add" startTime="8720">
    <iact:property name="dataType"/>
    <iact:actionData xml:id="d1">
      <inkml:trace xmlns:inkml="http://www.w3.org/2003/InkML" xml:id="stk1" contextRef="#ctx0" brushRef="#br0">22242 17134 551 0,'0'0'384'6,"0"0"-205"2,0 0-23 0,0 0-69 0,0 0-29 0,0 0-4-2,-25-2-9 2,-24 2-1 0,-10 10 10 0,2-1-12-2,6-4-20 3,11 1-6-2,6-4-10 1,8 3-5-2,6-5 0 2,10 0-1 0,4 0-10 0,6 0-23-2,0 0-34 2,0 0-19 0,0 12-14 0,19 3-50 0,-2-10-47-2,-2 7-270 2</inkml:trace>
    </iact:actionData>
  </iact:action>
  <iact:action type="add" startTime="9007">
    <iact:property name="dataType"/>
    <iact:actionData xml:id="d2">
      <inkml:trace xmlns:inkml="http://www.w3.org/2003/InkML" xml:id="stk2" contextRef="#ctx0" brushRef="#br0">22293 17362 489 0,'0'0'373'7,"0"0"-183"1,0 0-52-4,0 0-68 4,0 0-13 0,0 0 2 0,-100 39 25 0,43-34-30-2,6 2-9 2,8-2-26 0,10 3-9 0,8-8-8-2,6 0-2 3,2 0-5-2,14 0-34-1,3 0-49 2,0 0-48 0,3 0-77 1,21 0-141-2</inkml:trace>
    </iact:actionData>
  </iact:action>
  <iact:action type="add" startTime="9352">
    <iact:property name="dataType"/>
    <iact:actionData xml:id="d3">
      <inkml:trace xmlns:inkml="http://www.w3.org/2003/InkML" xml:id="stk3" contextRef="#ctx0" brushRef="#br0">22799 17645 667 0,'0'0'214'6,"0"0"-108"0,0 0-50 2,0 0-33 0,0 0 8 0,0 0-3 1,10-155 44-4,-10 85-3 3,0-1-21 0,0 10-7-2,0 6-17 2,0 3 1 0,7 13-5 0,5 12-9-2,-1 7 0 2,5 3 2 0,2 9 3-2,5-4 4 2,6 4 8 0,-2 4-2 0,4 4-11-2,-5 0-8 4,-2 0 0-4,0 0-5 2,-1 7-2 0,3 10-17 0,1 0-50 0,5-9-51-1,3-1-57 2,-17-7-68-3,-5 0-415 1</inkml:trace>
    </iact:actionData>
  </iact:action>
  <iact:action type="add" startTime="9727">
    <iact:property name="dataType"/>
    <iact:actionData xml:id="d4">
      <inkml:trace xmlns:inkml="http://www.w3.org/2003/InkML" xml:id="stk4" contextRef="#ctx0" brushRef="#br0">23883 17087 44 0,'0'0'629'5,"0"0"-454"3,0 0-49-2,0 0-69 2,0 0-38 0,0 0 5 0,16-9-2 0,-35 9 0-2,-17 5 8 2,-9 17 10 0,-10 5-13 0,-6 0 1-2,-3 4 8 2,13 5-5 0,1 1-11-2,10-5-7 2,13-2-6 0,10-11 1 0,11 7-2-2,6-15 6 2,0 9 5 0,19-8 11 0,26-7-14 0,10-5-14-2,0 0 0 2,-5-4-3 0,-3-23-2 0,-14-11-5-2,-5-11 6 2,-8-8-2 0,-11-5-2-2,-5 13-1 2,-4 6 2 0,0 17-1 0,0 18 1 0,0 8 6-2,0 0 1 3,0 0 1-1,0 8 15-1,0 31 21-1,0 10 6 2,0 7-29 0,0-5-9 0,0-9 0-2,3-2-4 2,1-4-1 0,5-11 0-2,-6-8-17 5,4-4-23-4,6-7-25 1,7-6-50-2,-12 0-60 2,5 0-239-2</inkml:trace>
    </iact:actionData>
  </iact:action>
  <iact:action type="add" startTime="10296">
    <iact:property name="dataType"/>
    <iact:actionData xml:id="d5">
      <inkml:trace xmlns:inkml="http://www.w3.org/2003/InkML" xml:id="stk5" contextRef="#ctx0" brushRef="#br0">24586 17125 502 0,'0'0'199'7,"0"0"-127"0,0 0 0 1,0 0 25 0,0 0-35-2,0 0 18 2,-284 65 1 0,232-29-18-2,4 6-6 2,10-2-2 0,11 1-13 0,14-1-6-2,7-3-1 2,6-12-17 0,0 1-2-2,19-13-6 2,21-4-2 0,14-9-1 0,-3-5-7-2,9-46-1 2,-3-22-6 2,-8-29 3-4,-5-27-2 3,-14-22 1-4,-10-10-1 3,-17 9 2 0,-3 26 0 0,0 45-3-2,0 27 0 2,0 32 1 0,0 19-2-2,0 3-3 2,0 0 5 0,-10 28 6 0,1 43 3 0,2 24 15-2,6 29-9 2,1 13 1 0,0-5 6 0,0-6-1-2,0-21-1 3,0-17 2-2,0-27-12-1,0-11-4 2,0-19-8 2,0-5-10-4,0-18-26 0,4-8-37 4,14 0-47-4,-11 0-64 2,4-6-365-2</inkml:trace>
    </iact:actionData>
  </iact:action>
  <iact:action type="add" startTime="10872">
    <iact:property name="dataType"/>
    <iact:actionData xml:id="d6">
      <inkml:trace xmlns:inkml="http://www.w3.org/2003/InkML" xml:id="stk6" contextRef="#ctx0" brushRef="#br0">24961 17389 719 0,'0'0'235'8,"0"0"-101"0,0 0-42-2,0 0-44 3,0 0-5-2,0 0-2 1,12 163-20-2,-12-132-21 2,0-10-1 0,0-17-35 0,0-4-58-2,0 0-68 2,0-13-309 0</inkml:trace>
    </iact:actionData>
  </iact:action>
  <iact:action type="add" startTime="11046">
    <iact:property name="dataType"/>
    <iact:actionData xml:id="d7">
      <inkml:trace xmlns:inkml="http://www.w3.org/2003/InkML" xml:id="stk7" contextRef="#ctx0" brushRef="#br0">24973 17007 610 0,'0'0'186'8,"0"0"-55"-1,0 0-81-2,0 0-28 3,0 0-15 2,0 0-6-4,-3-64-1 2,0 64-52 0,3 0-139-2,0 0-194 2</inkml:trace>
    </iact:actionData>
  </iact:action>
  <iact:action type="add" startTime="11306">
    <iact:property name="dataType"/>
    <iact:actionData xml:id="d8">
      <inkml:trace xmlns:inkml="http://www.w3.org/2003/InkML" xml:id="stk8" contextRef="#ctx0" brushRef="#br0">25343 17181 542 0,'0'0'205'8,"0"0"-96"0,0 0-20 0,0 0-6-2,0 0-22 2,0 0 16 1,5 264-25-2,-5-232-19 1,0-7 7-2,15-11-9 2,11-11-12 0,7-3-13 0,11 0-6-2,5-29-11 2,-5-16-6 0,-7-11 9-2,-9-2 2 2,-8 1 2 0,-7 16-7 0,-7 9 3 1,1 12-7-3,-4 20 6 3,-3 0 2-3,0 0 2 2,0 0-1-2,0 20 6 3,0 12 7-1,0 3 9 0,0 5 5-3,0 1-3 5,3 6-4-3,7-2-4-1,0 2-10 3,2-8 0-2,1-2-11 1,-2-18-24-3,4-13-29 3,8-6-39 0,-16 0-23 0,4-20-271 0</inkml:trace>
    </iact:actionData>
  </iact:action>
  <iact:action type="add" startTime="11774">
    <iact:property name="dataType"/>
    <iact:actionData xml:id="d9">
      <inkml:trace xmlns:inkml="http://www.w3.org/2003/InkML" xml:id="stk9" contextRef="#ctx0" brushRef="#br0">26338 17075 584 0,'0'0'164'6,"0"0"-84"2,0 0-43-2,0 0-28 3,0 0 49-2,0 0-5 1,-165-5-14-2,125 10-2 2,9 3 17 0,6 11-15 0,2-1 7-2,10-4-15 2,9 3-3 0,4 0 2-2,0 1-2 2,0 9 5 0,11 1-9 0,26-1 2-2,11 5-5 4,-4-1 0-4,-7 2 3 2,-2-1-12 0,-14-2-5-1,-5-5-6 1,-3 1-1-1,-10-13 0 1,-3 4 0-2,0-5-1 2,0 2 0 0,-20-3-2-2,-27-3-6 2,-9 4-4 0,-8-12-13 0,-5 0-34-2,12 0-34 5,43 0-51-6,8 0-155 3</inkml:trace>
    </iact:actionData>
  </iact:action>
  <iact:action type="add" startTime="20994">
    <iact:property name="dataType"/>
    <iact:actionData xml:id="d10">
      <inkml:trace xmlns:inkml="http://www.w3.org/2003/InkML" xml:id="stk10" contextRef="#ctx0" brushRef="#br1">8303 12950 132 0,'0'0'176'8,"0"0"-72"-2,0 0-19 2,0 0 11 0,0 0-1-2,0 0-15 2,0 0-4 2,0 0-5-6,0 0 3 4,0 0-17 0,0 0-11 2,0 0-5-6,0 0 0 4,0 0-11 3,0 0-6-4,-7 0-5-3,-12 0-3 4,-8-5 17 2,-1 1-3-4,-4-2-7 0,2 3-2 4,-4 1 5-2,7 0-6-2,4-2-4 0,-6-1-1 4,4-1 1-4,-1 0-3 3,-2 1 2-2,-1 3 2 1,-1 2-3-1,3 0 11 1,-5 0-13 2,0 0 7-4,0 0-8-1,3 0 2 3,-6 0-1 0,0 0-7-1,5 0-1 0,1 0 2 4,3 0-2-6,5 0 5 2,1 0-1 1,3 0-3 2,-2 0 6-6,-9 4-2 3,2 5-3 3,-1-3 1-2,-1 3-2-3,-1-7 4 2,-1 3-8 3,-6 1 0-2,2-2 1-4,2 1-1 6,-1-3 0-1,-2 0-2-4,0 4 1 1,-2 6 0 4,-2-3 0-1,2 4 0-4,0-1-1 1,6-2 2 4,1 0-1-3,-2-3 0 1,-3-1 0-1,3-3-1 1,-5 3 1-1,5-3-1 0,-8 2 3 2,4 2-4-4,0 0 3 3,0 1-2 0,1 1 2 0,2-1-2-2,-4 0 3 2,4-1-2 2,-2 0 0-4,-1 3 0 0,-2-5 2 2,-1 7-2 2,-4-4 0-5,2 0 1 3,-2 1-2 1,-1-1 2-1,4-3-1-4,-5 1 0 5,7-6 0 0,5 0-1-3,-1 0 2 0,7 0-2 4,-7 0 1-2,7 0-2-2,-2-6 4 0,-2 1-1 5,1-3-1-6,2 3-1 4,5 5 1-2,4 0 0 1,6-4-2-1,6 4 4 0,-3 0-3 1,3 0 2 0,2 0-2-2,-2 0 1 3,0 0 0-1,3 0 2-3,-7 0-2 3,8 0 0 2,1 0 0-4,2 0-1 0,0 0 0 2,0 0 1 2,0 0 0-6,0 0 0 4,0 0 0 3,0 0 1-4,0 0 0-3,-5 4-1 4,2 14 0 2,0 5 1-4,3 5-1 0,0 5 0 4,0 8 1-2,0 6-1-2,0 1 0 0,0 3 0 7,0-1 1-6,0 1-1-1,0 3 0 0,0 1-1 3,0 4 2-2,-2 5-2 0,2 7 2 2,-5-1-1-2,2 1 0 1,-1-2 1-2,-8-1-2 3,4-4 2-3,-1 2-1 2,2-2 1 0,-2-5-2-1,0-5 2 1,4-9-2-2,-1-6 1 4,4-5 0-4,-1-4 0 0,3-2 1 2,0-3 0 1,0 4-1-5,0 5 0 4,0 2 1 2,0 1-2-2,0 2 2-4,0 0-2 4,-3 1 1 3,-1-6 0-6,4-10 0 1,-3-6 1 4,2-6-1-2,-4-2 0-2,5 4 0 0,-2 0 1 4,2 3-1-4,0-5 0 3,0-2 0-2,0-1 0 1,0-3 1-2,0-4-1 2,0-2 0 0,0 0 3-2,0 0-3 2,0 5 10 0,2 5 1 0,19 4 5-2,5 2-13 2,1 4 0 2,-1 3 1-4,5-10 2 0,-1 0 4 2,7-6-4 2,3 3 3-6,9-8-4 5,8-2 2 0,7 0-2-1,10 0-2-4,0 3 2 4,8-3 2 2,2 0-1-2,0 0-2-4,3 0 10 4,-3 0-6 2,3 0 1-4,-4-12-4 0,0 2 2 4,-11 1-3-1,5 3 3-4,-2 0 0 1,-1 6 1 4,5 0 4-4,-6 0-5 2,4 0-1 0,-6 0-4 0,-1 0 3-2,-3 0-4 3,6 0 3-2,-6 0-3 1,3 0-1-2,-4 0 0 2,-5 0 0 2,6 0 0-6,-9 0 1 4,1-3 2 0,-2 1-3 0,4 2 4-2,0 0-4 2,-5 0 2 2,4 0 0-4,-7 0-1 0,-6 2 2 2,0 7-1 0,0-3-2-2,-5-1 2 3,-10 3-1-2,4-2 0 2,-8 1 2-4,1-2-3 3,-2-3 1 2,4 4 0-2,5-4-1-4,-3 3 0 4,8-1 2 2,-1-4-3-4,7 3 3 0,-1-3-2 4,5 0 1-1,0 0 0-4,-2 0-1 1,2 3 1 4,1 3 1-4,0-3 0 2,3 2-1 0,-1-2 0 0,1-1 3-2,1-2-4 3,1 3 2-2,2 1-1 1,-2 1 0-2,1-2 4 2,1 2-4 2,-4-3-1-6,-1 1-2 4,1-3 2 0,-10 0 0 0,7 0 0-2,-7 0 0 2,10 0-1 2,0 0 1-4,3 0 0 0,2 0 0 2,3 0 0 2,4 0 1-4,-3-3 0 1,8 3 3 2,-1 0-3-1,-1-2 2-4,5 2 0 4,-7-8-3 2,1 5 1-2,0-3 2-4,-2 3-2 4,-2 3-1 2,-1 0 1-4,5 0 2 2,1 0-3 0,4-2 2 1,6-9 0-4,-6-5-2 1,-3 9 0 4,-5-10 1-2,-3 6-1-2,-4 2 0 0,0 1 1 4,4 2-1-4,3 3 2 3,0 1-2-2,3-4 1 1,-5 3 0-2,0-2-2 3,-2-4 0-2,-5 9-2 1,4-3 0-2,-1 3 2 2,-3 0 0 0,4 0 1-1,-5 0-2 0,4 0 0 1,-5 0 2 0,6-8-1-1,-5 3 1 0,4-1 0 3,-4 0 1-2,1 1-1-3,-1-1 0 4,-4-3 0-3,-2 7-1 0,6-1 2 2,-5 3-2 2,6 0 1-3,2 0 0-2,2 0 1 4,7 0-1 1,9 0 1-5,-2 0 0 1,-2 0-2 2,-1 0 2 3,-4 0-1-6,0 0 0 1,-4 0 0 4,-3 0 0-2,-4 0 0-2,-7 0 0 3,3 0-1-2,0 0 1 1,-1 0 2-1,1 0-2-1,7 0 0 3,0 0 0-2,4 0-1 0,4 0 1 1,-3 0 0 1,-4 0 0-4,-6 0-2 3,0 0-3 0,2 0 5 0,-4 0-1-2,-5 0 0 2,4 0 0 0,-7 0-1-2,3 0 1 2,4 0 2 1,2 0-3-1,4 3 1-3,1 6-1 3,2 2 1 3,4 6 1-5,1 0-4-1,3 2 3 3,-2-6 1 1,-8 2 0-3,-1-7-2 1,-1-5 2 3,-7-3-2-3,-3 0 4-1,4 0-2 1,-2 0 0 4,2 0-2-6,-1 0 2 1,0-3 0 2,-4-5-1 2,-4-3 1-4,2-1-1 0,0 1 1 4,-3-1 0-2,-3 4 0-1,-5-2 0 0,3 1-2 1,-2 3 0 0,3 6 1-2,4-2-1 2,-5 2 1 0,2 0-3-2,4 0 4 2,-4 0-5 1,2 0 3-2,4 0 1-1,-1 0-1 2,2 10-1 0,-1 2-6-2,-4-4 8 2,4 1-3 0,-7-4 3 0,4 4-1-2,-2-7 2 2,2 1 0 1,-1 3-1-2,-1 2-2-1,5-1 1 2,-1 0 2 0,-1 3-4-2,3-3 3 2,-4 1-7 0,-3-3 8 0,-5 2 0-1,0-7 0 0,-7 3-5 4,-2-1 4-5,3 2 0 0,4-4-1 2,2 0 0 1,3 0 2-2,3 0-1-2,2 0-2 6,-1 4 2-4,-6 3-2 0,-8-7-1-1,-2 2-1 4,-5-2-2-2,3 0 7-3,-3 0-6 2,1 0 4 3,0 0-5-4,-8 0 4 1,0 0-2 1,-5 0 1 0,-6 0 0-2,4 0 3 2,-1 0 0 0,-1 0-1 0,0 0 1-1,7 0 1 1,-3 0-2 0,6 0 0-2,-3 0 0 1,4 0 1 2,-7-5-1-2,3 0 1-1,3 2-2 3,0-6-3 0,-4 2 1-3,7 2 3 0,-3 3-3 2,-3 2 2 1,0 0 0-3,-3 0 1 1,-1 0 3 1,-3 0-1 0,-3 0 0-2,3-6-1 4,4 4 0-2,-3-1 0-2,8-3 0 1,1 3-1 1,-1-3 2 1,4 2-3-2,0 0 0-1,1 1 0 3,3 3 1-1,-5 0 0-2,1 0-4 0,-3 0 3 4,-2-2-1-4,-5 2 3 2,-3-4-2 0,-3 4 1 1,4 0-1-4,-4 0-3 3,3-2 1 0,-3-7-2 0,0 7 2-2,3-10 0 3,-1 5 1-1,2 0-1-2,0-10 5 1,-1 4-2 2,-1-11-1-2,1 3-1-1,-3-8-1 3,0 1 0-2,0-5 2 2,0-1-2-3,0-9 0 2,0-6 1 0,0-20-1-1,0-8 0-1,0-15-2 2,-5 6 5 1,2 10-2-4,3 17-2 3,0 14 4 2,0 8-7-3,0 7 7-1,0-2-2 2,8 1 3 1,3-2 0-2,-6-12 1-2,2-9-3 3,-4-7-2 3,0-4 2-6,4 7-4 3,-3 4 3 0,9 9 0 0,-3 3 3-2,3 2-1 1,3 4 1 2,-8-1 1-3,0-8 0 0,-3-2 0 4,-1-10 0-2,-4-7-2-2,0-1 1 2,0 0-1 0,0 7 4 0,0 9-5-2,0 13 5 3,0 14-3 0,-4 11 2-5,1 7-1 4,3 2 0 1,-2-2-3-1,-9 2 3-3,3 2-3 3,-12-3 2 1,3 3-3-2,-12 0 2 0,-2 0-1 0,-5 0 3 3,0 0 0-6,-5 11 1 4,1 4 2 2,-4-1-2-4,-4-1 3 0,2 4-4 3,-8-5 3 0,1-10-2-2,-7 1 2-2,2-3-2 3,-1 3 2 2,-8 4 0-4,-2-3-1 0,-4 5 2 4,-12 0 0-2,-10 1 1-4,-6 2-2 4,-2-2 3 3,-4-3-4-3,1-4 2-3,-4-3-3 2,1 0 1 2,-4 2 2-3,-2-2-3 3,2 0 5-1,5 0-3 0,-1 0 3-2,6 0-3 2,2-5 1 0,-4-19 0 0,2 4-2-2,2-7 2 2,1 2-4-1,3 6 6 0,1 2-4 0,8 2-1 2,-2 4 1-1,3-1 1-2,-3-1 3 1,-13-1-1 3,-3-8 0-6,-7 0-2 4,-6-5 3 0,11 9-4 0,-6 3 1-2,10 4-2 3,1 3 0-2,2-1-1 2,-4 0 2-4,2 1-1 3,6-1 1 3,5-2-1-6,0 3 1 1,7 0 0 2,1 5-2 2,7 1 4-3,-1 2-3 0,-5 0 1 1,-1 0 1 1,0 0-1-4,0 0-1 3,4 0 1 0,2 0-1 1,-2 0 0-3,13 2 0-1,-7 1-1 6,-1-3 3-6,-2 0 0 4,-11 0-2-2,-5-5 3 2,0-12-1-4,-5 2-1 4,3 4-1-2,6 9-1 2,-1-2-1-4,-2 4 1 3,5 0-1 2,0-3 0-6,-5 3 1 4,3 0-1 0,1 0 1 0,-1 0 0-1,10 0 2 0,-1 0-2 3,-1 0 0-4,10 0 1 1,-3 0-1 0,1 0 2 2,7-13-2-3,0-3 2 1,6 5-2 3,0 4 1-3,1 5-1-2,2-2 3 4,3 4-3 0,4-3 3-2,0 0-2-1,3 0-1 4,0 1 2-2,1 0-1-2,-2-2-1 1,-1 4 2 1,-5 0 0 0,0 0-1-1,-2 0-1-2,5 0 1 5,-5 0-1-4,-1 0 2 3,-1 0-2-2,-1 0 1 2,1 0-1-4,4 0 0 3,5 0-1 1,1 0-1-1,2 0 3-2,2 0-3 1,-9 0 1 1,3 6 1 1,2-4 2-4,-4-2-2 3,7 0 0 0,2 0-1-2,-4 0-1 2,4 0 4 1,-8 0-3-2,2-2 2 0,-11 2-1 0,0 0 2 3,0 0-1-4,5 0-1 0,1 0 1 2,10 0 0 0,1 0 0-2,13 0-1 2,0 0 0 2,3 0 0-4,4 0 1 1,0 0-1 0,-4 0 0 4,0 0 1-8,3 0-2 5,-8 0 3 0,-3 0-2 2,-4 0 1-4,-6 0-1 0,-1 0 1 4,4 0 0-2,10 0 0-1,0 0-1-2,10 0 2 6,-1 0-2-5,7 0 0 1,-1 0 1 1,-7 0-2 0,-3 0 3-1,-5 0-1 0,2 0-1 1,2 0 0 0,2 0 1-2,9 0-1 2,9 0 0 0,2 0-2 0,4 0-5-1,2 0-50 0,0 0-62 2,0 0-121-4,27 0-41 4</inkml:trace>
    </iact:actionData>
  </iact:action>
  <iact:action type="add" startTime="27148">
    <iact:property name="dataType"/>
    <iact:actionData xml:id="d11">
      <inkml:trace xmlns:inkml="http://www.w3.org/2003/InkML" xml:id="stk11" contextRef="#ctx0" brushRef="#br1">22378 4024 352 0,'0'0'249'8,"0"0"-31"0,0 0-77-2,-24 0-44 4,-21 9 0-4,-22 1-15 0,-13 2-9 4,-12 0-13-2,-6 5-10-1,-9 5 10-2,-15 12-2 5,-11 1-12-2,-10 3-6-2,-2-8-8 0,4-4-8 4,5-13-9-4,15-1 1 3,4-7 1-2,17 3-8 1,12 1 5-1,5 3-3 1,12-2 2-1,4 5-6-1,6-1-1 3,5 4-2 0,1 1 1-3,13-6-3 0,-2-1 0 2,4-7-1 1,0 1 0-4,7-4 0 3,6 1-1 2,-2 2 0-4,-2-1 1 0,2 2-2 4,-6 1 2-2,5 5-2-2,0-1 2 1,-2-2-1 3,7-4 2-4,-1 2-2 1,3-7-3 1,5 0 2 1,2 0 0-4,-1 0-6 3,4 0 2 0,1 0-3-2,-2 0 4 2,9 0 0 1,-3 0 2-1,3 2 2-3,3 9 1 3,-6 3-1 0,2 9 1-2,2 11-1 2,0 13 0 2,1 12 0-4,-3 8 2 1,2 7 0 0,4 5-2 3,-3 2 0-4,0 11 0 2,-1 4 1 0,4 2-3 0,0 3 3-1,0 1-1 0,0 2 0 1,0 2 1-2,0 2-1 3,0-2 1-2,0-2 0 2,0-5 0-4,0-7-1 3,0-2-1 0,-5-6 1-2,1-2 0 2,-6-6 0 0,4-5 0 0,-6-13 0-1,4-14 0 1,3-15-1-1,2-7 1-1,3-10 0 3,0-7 0 0,0-1 2-3,0-4-4 0,0 0 2 2,0 2-3 0,3 4 3 1,22 2 0-2,7-2 2 2,1 2-2-2,15-5 1-1,9-3 1 1,18 0-2 2,9 0 0-2,17 0 3 0,17 0-1 1,1 0 1 1,5 0 0-3,1 0 5 1,3 0 0 1,12 3-1-2,14 2 2 2,14 1-3 0,12-6 1 0,10 0 1-2,-9 0-1 3,-13 0 0-1,-14-2-5-2,-11 2 8 1,-2 0 2 3,-8 0 11-4,2 2-9 0,-5 15-6 4,4-6-6-4,1-6 1 2,5-2-2-1,9-3 2 2,-4 0-2-3,3 0 1 2,-3 0 0 0,3 0 0 0,1 0 0-2,1 0 0 2,-7 0 4 0,1 0-4-2,-10 0 3 2,0 0-2 1,1 0-1-4,-3 0 2 3,-11 0-4 2,-13-8-2-4,0-1-1 2,-9 1 3 0,4 3-1 0,-2 2 0-2,-1 3 2 1,0-3-1 2,-11 1 2-2,9 2 1 0,1 0-2 1,8 0 0 0,9 0-1-2,9 0 2 2,5 0-2 0,1 0 0-2,2 0 3 2,-13-9-2 0,2-1 1-2,1-3 0 2,-5 6-1 2,-5-3-1-4,-6-1 0 2,-10 3 0 0,-7-4-3 1,-3 2 0-4,4 0 3 3,2 3-1 0,11-3 1-2,4 5-5 2,9 2 5 0,0 3 0-2,11 0-2 2,-2 0 3 2,0 8-2-4,-1 9 2 0,-3 0-1 2,-3-5 0 1,-5-7 3-4,-7-5-3 3,-7 0 0 2,-10 0 1-4,-6 0 0 2,0 0-1 0,-4 0 0-2,-3-2 0 2,0-3-1-1,-6 5 0 2,3 0 0-3,5 0-3 2,-2 0 0 0,-1 0 0 0,-8 5 2-2,4 7-2 2,-4-7 3 0,-2 1-2-2,0-4-1 2,-3 2 4 2,0-1-1-4,-2 1 1 0,6 2 0 4,-3 5-1-4,2 0 0 0,4 4 0 2,1-1 1 0,9-1-1 0,4 1-1-1,3-1-2 2,0-11-2-3,0 0 2 2,-3-2 3 0,-4 0 1 0,-7 0-1-2,-6 0 2 2,-7 0-1 0,-8 0 0 1,-7 4-2-4,-8-4 2 5,-3 0-2-4,-1 0 0 0,0 0-2 4,8 2 0-4,0 5-1 2,2 1-3 0,3-3-2 0,-1 3 1-2,10-2-4 1,3-1 3 2,6-2 5-2,6-3 0 0,-8 0-3 1,-4 0 4 0,-10 0 2-2,-12 0 0 2,-5 0 1 0,-2 0 0-2,-5 0 0 2,2 0-3 1,0 0-4-4,-1 0 2 3,3 0-2 2,1 0 3-4,-2-3 0 2,-1 3 3 0,5-5-1-2,-8 3 0 2,0-2 2 0,6 0 0 0,-1 0-2-2,-1-1-1 2,4 2 2 0,-1-1-3-2,-4 3 3 2,-3-3-1 0,-7-1 1-2,-11 1 2 2,-3 2-2 2,3 2 1-4,-5 0-5 2,0 0-3 1,0 0 3-2,0 0-2-1,0-2-1 2,0 2 8 0,0-9-1-2,6-2 1 2,1-6 0 1,3-9-2-3,0 1-3 4,0-3-4-1,-1-6 4-4,-5 1-2 2,-4-10 3 5,0-4-7-8,0-9 6 4,0-10-2 0,0-3 4 0,0-12 1-2,-17 6 1 2,7 0 0 1,-3 2-2-3,6 8 0 2,4 0-2-1,3 4 4-1,0-1-3 2,0 2-1 2,0 6 4-4,0 0 0 0,0 2 2 4,0 2-4-4,0 8 1 3,3 2-7-2,4 12 0 2,-4 6-1-4,-2-3 8 3,8 3 1-2,-9-4 0 0,3-3 0 3,-3-6-4-2,0-8 6-1,0-10-3 3,0-12 0 0,0-3-4-2,0 1 2-1,0 1 0 3,0 14 3-3,1 13 1 2,9 8 1 0,-1 3 0-2,1 6 0 2,-3-4 0 0,-4-3 0 0,0-4-2-2,-3-16 2 2,0-5 0 0,0 0 0-2,0 7 0 2,-6 9 0 2,-1 14 0-4,-3 9-2 0,6 10 4 4,-8-4-4-4,-1 1 0 2,-1 0 0 0,-2-7 0 0,-5-2 2-2,-2 0-2 2,-4-5 2 0,-4 3 0-2,-1 4 0 2,-4 7 2 0,1 8-2-2,-11 0-1 2,-5 0 1 3,-10 6 0-6,-3 13 3 1,-12-4 4 4,-4-2-3-3,-17-2 0 1,-8 1 2 0,-11-4-2 0,-1 2 2-3,-3 0 0 4,-1 1 2-1,0-2-3-2,-3-1 9 1,4 1-8 2,0-1 3-3,7 2-3 2,5 2 2 1,3-1 1-3,2-5 0 0,-5-3-2 4,3-3-1-3,-1 0 9 0,-3 0-9 1,5 0 1-2,1 0 0 3,-3 0 0-2,-6-5 3 1,1 5 1-2,-7 0 4 2,-2 0-4 2,7 0-3-3,6 0 0-2,-1 0-6 4,1 0 0-1,-6-15 0-3,-7 2 3 4,-5-4 0-1,-1 2 1-1,4 2-5 2,6-2 2-4,12 6-2 3,4 1 3 0,6-3-2 1,10 0 1-3,0-6-1 1,4-6 3 1,6 4-2-2,-6-3-2 2,5 5 2 3,2 0-3-6,-3 8 4 1,-1 5-3 4,-6 0 5-4,-1 4-4 1,-6-5 0 0,-1-4-1 2,-2-3 0-2,2-2-1 2,5 4 2-2,5 0-4-1,4 5 2 2,3 5-1 2,-4 0 1-3,-2 0 1-2,1 0 0 4,-10 0-1-2,-4 0 1-1,-7 0-1 2,-7 0 1 0,4-12 1 0,-1-6-2 0,12 1 2-2,4 2 0 2,4 4-1 0,6 3-1 0,-2 5 2-1,9 1 1 0,-3 2 0 1,-4-8-3 0,-1-1 3-1,-3-6-2 0,5-5 0 1,-1 0 0-2,-2-2 3 2,0 3-2 2,-1 6-1-4,-6 3 1 0,3 3-2 2,0 7 2 0,3 0-2-2,-3 0 0 2,3 0 0 0,1 0 0 0,-4 10-1-1,-5 1 1 2,7-2 0-3,1-3 0 2,-1-4-1 1,7-2 2-2,-3 0-3-1,2 0 5 2,10 0-3 0,5 0 0 0,7 0 1 0,11 0 0 0,2 0-1 0,5 0 0-1,4 0 0 0,-7 0 3 3,3 0-2-6,-2 0 2 5,-4 3-3-2,4 0 0 1,5-3 2 0,0 0-2 0,-1 0 0-1,4 0 0 0,-1 0 0 0,4 0 2 2,-5 0-3-3,4 0 2 2,-5 0-1 0,5 0 0 0,-1 0 2-4,2 0-1 5,-2 0-1-2,6 0 0-1,-5 0 0 3,5 0 2-2,-6 0-2 1,4 0 0-2,5 0 0 2,-7 0 2 0,-2 0-1-2,-8 0 1 2,-3 0 0 2,1 0-1-4,-6 0 6 0,1 5-3 2,1 7 5 0,-1-2-2 0,1 2 0-2,1 3-2 4,1-4-3-4,6 2 2 2,-2-4 0-2,5-1-1 5,9-4 1-6,8-2 0 3,5-2-3 0,7 0 0 0,-3 0-1-2,2 0 0 2,4 0 0 1,-3 0 0-4,3 3-1 4,0-1-2-2,-2 4-7 1,-3-2-31-1,-1 3-44 0,6 5-53 1,0-7-53-1,0 6-105 1</inkml:trace>
    </iact:actionData>
  </iact:action>
  <iact:action type="add" startTime="34904">
    <iact:property name="dataType"/>
    <iact:actionData xml:id="d12">
      <inkml:trace xmlns:inkml="http://www.w3.org/2003/InkML" xml:id="stk12" contextRef="#ctx0" brushRef="#br2">5214 9172 96 0,'0'0'839'8,"0"0"-640"-2,0 0-91 2,0 0 11 0,0 0-45 0,0 0-13-2,18 0 8 2,-15 0 1 0,4 0-18 0,13-6-1-2,6-17-9 2,2-2-16 0,4 0-13 0,-2 1 6-2,1 1-3 2,-1 6 1 0,-1 2-3 0,-1 5-3-2,-1-2 3 2,-1 7-8 0,2-3 0 0,4 2-3-2,0 0-1 4,1 6 1-4,-3 0-1 2,7 0 0-1,-1 0 4 0,4 0 1 2,4 20 1-2,-4 5 2-1,4 0 0 2,-3-4-4 0,1-5-1 0,-5-5 2-2,-1-3-3 2,1-5-1 0,0 0 0 0,0 3-2-2,3-1 5 2,-1 1-6 0,2 0 3 0,5 2-2-2,-4-5 1 2,11 0 0 1,-6-3 1-1,6 0-3-2,2 0 1 1,1-14-3 2,-2-6 3-1,-2 1-2-3,-4 5 2 3,-2 6-1 0,-5-1 2 0,-1 3 2-1,1 6-4 0,0 0 3 3,-2 0-2-4,1 0 1 0,10 0 2 2,-7 0-3 1,5 2-2-2,1 11 3 0,-1 4-2 0,-4-7 0 1,-4 4 0 0,5-6 0-2,-1 0 0 2,3-4 3 1,-3-4-3-2,2 0 0 2,2 0-2-4,-2 0 2 4,4 0 0-2,-2 0 0-1,-2-4 0 3,0 4 1-1,5 0 0-1,0 0 1 1,-2 0-2 0,-3 12 1-1,5 1-1 0,-6 4 2 0,7-2-2 0,-4 2 0 2,6-3 0-2,-2 4 0 0,-1-1 0 2,2 4 0-2,-2-2 0 0,-2-5 0-1,-5-2 0 2,1-9 0 1,-2-1 0-1,5-2 0-3,1 0 0 3,8 0 0 0,-1 0 0 1,4 0 0-2,-4-2 0-1,-3-10 0 2,-1 4 0 0,1-1 0 1,-2-1 0-4,-4-1 0 3,-4 2 0 1,-1 4 0-3,-1-4 0 2,-7 3 0 0,3-1 0-1,-4 4 0-1,-5-7-9 3,5 5-12-1,-13-1-16-1,0 2-13-1,-14 0-11 2,-6 4-53 0,0 0-68 0,-13 8-68-2,-10 16-381 2</inkml:trace>
    </iact:actionData>
  </iact:action>
  <iact:action type="add" startTime="38121">
    <iact:property name="dataType"/>
    <iact:actionData xml:id="d13">
      <inkml:trace xmlns:inkml="http://www.w3.org/2003/InkML" xml:id="stk13" contextRef="#ctx0" brushRef="#br2">438 17533 483 0,'0'0'289'7,"0"0"-132"1,0 0-46-2,0 0-38 2,0 0-23 0,0 0 3 0,0-6 1-2,0 6-1 2,0-3-6 0,0 3-10 0,0-2-6-2,0 2-11 2,0-6-12 0,13 2 2 0,8-9-9 0,10 2 2-2,1 0-3 2,0-3 1 0,7 9 1 0,-1-2-2-1,5-3 2 0,-2 3-2 2,-2 4 0-3,-1 3 1 1,-2 0 1 1,0 0 1 0,4 0 7 0,0 0 2-1,1 6-7 0,-1 8 1 2,-3-2-2-2,-7 2 2-1,-1-9-4 2,3-5 3 0,-3 0-5 0,3 0 3-2,7 0-3 2,-3 0 0 0,5 0-1 1,-2-11 1-4,-6-2 0 3,5-2 0 0,-3 3 2-2,-3 1 0 2,1 4-2 1,-3 0 0-2,-2 2 1-1,5 0 0 3,-5-2 0-1,-4 5-1-1,0-4 2 1,-3 6-2-2,0 0 1 2,8 0-1 2,-2 0 2-4,2 0 4 1,-4 0 1 1,1 8 5 0,-6 4-7 0,6-4-2-3,-1 3-2 3,-5 0-1 0,3-5 1-2,3 0 0 3,-7 2-1-1,6-1 0 0,2-2 0-2,2 0 0 2,2-5 0-1,10 0 0 2,2 0-7-4,8 0-1 4,-5-10-4-2,-5-5 2 1,-5 3-12-2,0 7-11 3,-2 5-49-2,-27 0-94 1,-3 0-379 1</inkml:trace>
    </iact:actionData>
  </iact:action>
  <iact:action type="add" startTime="40024">
    <iact:property name="dataType"/>
    <iact:actionData xml:id="d14">
      <inkml:trace xmlns:inkml="http://www.w3.org/2003/InkML" xml:id="stk14" contextRef="#ctx0" brushRef="#br2">12195 17512 455 0,'0'0'237'8,"0"0"-81"-3,0 0-27 2,0 0-40 3,0 0-6-6,0 0-11 4,5-5-17 2,8-3-16-2,-3 3-11-4,7-1-3 5,6-11-5 0,4 9-1-3,0-10-4 2,1 4-3 0,4 1-2 0,-5 1-2-2,2 7 3 2,3 5 4 0,0-5 6 0,-2 5 0-2,1 0 2 0,2 0-8 6,0 0 0-7,-2 10-1 2,-1 2-2 1,9 1 0 0,-1-7-5-2,6-2-3 2,2-2-2 0,-3-2 1 0,5 0-2-2,-1 0 0 2,2-6-1 0,5-17 0 0,-4 10-1-2,-3-9 1 2,-7 5 1 2,-2 8 0-4,-9 5 4 0,-1 4 5 2,-8 0 9 1,9 0 1-4,-3 0-4 3,3 0-9 0,0 0 0 0,1 4-4-2,4 5-1 2,-7-1 3 2,5 1-1-4,-4 1 7 1,2 2-5 0,0-4 1 4,4 3-4-6,-2 0 2 1,0-11-5 2,7 6 0 2,1-2-1-4,4-2 1 0,-4 0 0 3,1-2 1 0,-2 0-2-5,-1 6 2 4,1-6-1 0,-3 0 1 2,0 7-1-4,5-7 1 0,0 0 0 2,5 0-2 2,-1 0 0-4,7 0 0 1,-4 0 2 4,6 0-1-7,1 0 0 4,-6 0 0-2,0 0 1 4,-2 0-1-2,0 0 0-3,-2 0-5 2,-4 0 4 3,0 0-1-2,2 0 2-4,1-7 0 4,0-1 1 3,0 2-1-3,-2 0 0-3,-1-5 1 1,1 0 0 5,-6 8-1-5,-3-7 1 1,-4 3-2 0,-1 2 2 3,-5 2 1-4,-3 3 0 2,6 0 1-1,3 0 2 1,0 0-4-1,8 0 6 0,3 3-2 1,4 9 0 1,-1-2 2-4,2-2-3 5,0 4-4-4,-2-12 1 3,5 5 4-3,0 1-4 1,-3-2-1 1,-1 0 5 0,-1 2-1-1,3-6 0 1,-5 0 2-1,5 0-6 2,4 0 3-4,2 0-3 3,7 0 2 0,8-10-2-1,0-5 2 1,1-5-2 0,-6 3-1 0,-4 7 0-2,1 7 2 2,-2-3 2-1,4 6-1 2,0 0-4-4,-2 0 1 4,-2 14-3-2,-9 3-25 2,-15-4-30-3,-14-1-58 1,-11-7-60 2,-8-2-104-3,0 6-560 2</inkml:trace>
    </iact:actionData>
  </iact:action>
  <iact:action type="add" startTime="47029">
    <iact:property name="dataType"/>
    <iact:actionData xml:id="d15">
      <inkml:trace xmlns:inkml="http://www.w3.org/2003/InkML" xml:id="stk15" contextRef="#ctx0" brushRef="#br3">11349 17581 316 0,'0'-4'217'7,"0"4"-44"-1,0 0-31 0,0 0-28 4,0 0-11-4,0 0 3 2,0 0-6 0,0 12 2 0,0 13-42-2,4 12-16 2,-4-1-10 0,3 16-1 0,-3-3-11-2,3-4-4 2,-3-3-12 0,1-15 1-2,4-8-5 2,-1-14 0 0,0-5 2 0,4 0-2-2,-1 0-2 2,-3 0-7 0,1 0-13 0,-5 0-24-2,0 0-52 2,0 0-64 2,0 0-74-4,-8 0-328 0</inkml:trace>
    </iact:actionData>
  </iact:action>
  <iact:action type="add" startTime="47708">
    <iact:property name="dataType"/>
    <iact:actionData xml:id="d16">
      <inkml:trace xmlns:inkml="http://www.w3.org/2003/InkML" xml:id="stk16" contextRef="#ctx0" brushRef="#br3">9840 18171 247 0,'0'0'216'10,"0"0"-70"-2,0 0 26-2,0 0-28 0,0 0-12 4,0 0-11-2,0 0-31-2,-3 0-23 0,6 0-18 5,14 0-8-6,12 0-1 3,3 0 4 0,4-5 0 0,3-2 7-2,5 5-11 2,-2 2-1 0,10 0 2 0,2 0-5-2,5 0-11 4,2 0-5-4,-1 0-1 1,0 0-3 0,-4 0-3 1,-4 0-8 0,1 0 8-1,1 0-6 0,0 0 5 1,-2 0 1 1,-4 0-5-4,-3 0 2 3,-1 0 1 3,0 0 0-6,-1 0-5 1,5 2 0 2,-1 5-2 0,3-7-4-1,-3 5 3 0,-4-5-2 3,-1 0 0-3,-10 0 1-2,4 0 0 4,-5 0-2 0,4 0 2-2,1 0-1-1,0 0 2 2,-3 0-2 1,1 0 0-2,4 0 2-2,1 0-1 3,4 0-1 2,-5 0 0-4,-2 0 0 1,3 0 1 2,-5 0-2 0,-7 0 2-3,9 0 2 0,-5 0-2 3,4 0 1-1,1 0 2-4,-1 0-4 4,1 0 2 2,3 0-1-3,-6 0-2 1,4 0 1 0,0 0-1 0,-3 0 1-2,-4 0 7 2,6 0-2-1,-8 0-2 2,5 0 2-3,0 0-6 1,4 0 5 1,-7 0-3 0,1 0 2-2,5 0-2 2,-6 0-2 0,4 0 0-2,3 0 0 3,2 0 0-2,5 0 0 1,-1 0 0-2,-1 0 0 2,6 0 0 2,0 0 0-4,-3 0 0 1,3 0 0 0,-3 0 0 2,4-5 0-4,-8 5 0 3,2-7 0 0,-1 5 0 0,-1 2 0-2,2-4 0 2,-5 4 0 2,-2 0 0-4,-4 0 0 1,-3 0 0 0,-9 0 0 3,-7 0 0-6,0 0 0 4,-8 0 0 0,-2 0 0 2,5 0 0-6,-3 0-66 4,2 6-38 2,3 11-68-2,-10-10-110-4,0 6-169 4</inkml:trace>
    </iact:actionData>
  </iact:action>
  <iact:action type="add" startTime="49381">
    <iact:property name="dataType"/>
    <iact:actionData xml:id="d17">
      <inkml:trace xmlns:inkml="http://www.w3.org/2003/InkML" xml:id="stk17" contextRef="#ctx0" brushRef="#br3">9798 18871 484 0,'0'0'359'8,"0"0"-191"1,0 0-83-3,0 0-19 2,0 0-25 0,0 0-3 1,0 0 2-4,8 0 9 3,-5 0 14 0,2 0-12 0,-2-12-11-2,-3-7-13 0,5-7-14 4,-5 2-8-2,3-6-3-2,-1 11 3 2,1-6-5 0,1 11 4-2,2-3-2 2,1 9 10 0,0-4 8 0,5 6 9-2,-5 2-5 2,6 0-4 2,8-2-4-4,-4 1-5 0,6-1-7 2,5-1-2 2,1 0 1-6,-2-3-3 4,-7 3 0 0,-1-1-1 1,-1 8 0-1,-2-5 0-3,-5 5-7 5,2 0-17-4,-3 0-39 0,2 0-68 2,-12 0-81 3,0 0-263-6</inkml:trace>
    </iact:actionData>
  </iact:action>
  <iact:action type="add" startTime="49932">
    <iact:property name="dataType"/>
    <iact:actionData xml:id="d18">
      <inkml:trace xmlns:inkml="http://www.w3.org/2003/InkML" xml:id="stk18" contextRef="#ctx0" brushRef="#br3">10472 18432 462 0,'0'0'278'4,"0"0"-133"4,0 0-61 0,0 0-33 0,0 0-9-2,0 0-1 3,81 3 9-2,-74 9-4 1,2-2 1-2,-5 5-11 2,-4 5-10 2,0 2-6-4,0 3-6 0,0-1-14 2,0 3-1 2,-16-2 0-4,-8-6-1 0,1-8 1 2,-6-5-3 0,1-6 1-2,6 0-15 2,-1 0-4 1,11 0-12-2,5 0-14-1,7-6 0 3,0-5 0-2,0 0 29 1,26 8 19-2,5 3 8 2,-1 0 16 2,4 0 11-3,-4 20-12-2,-10-1 2 3,5 1-2 2,-8-3-11-4,-5-9-10 0,2 4-2 2,-5-7-6 2,-3 2-29-6,-6-7-71 4,0 0-188 0</inkml:trace>
    </iact:actionData>
  </iact:action>
  <iact:action type="add" startTime="50920">
    <iact:property name="dataType"/>
    <iact:actionData xml:id="d19">
      <inkml:trace xmlns:inkml="http://www.w3.org/2003/InkML" xml:id="stk19" contextRef="#ctx0" brushRef="#br3">11088 18634 176 0,'0'0'196'8,"0"0"-111"-2,0 0-23 2,0 0-5 0,0 0 62-2,0 0-3 2,0 0-26 0,4-6-11 0,-4 6-21-2,0 0-16 2,-4 0 0 2,-19 6-39-4,1 5 10 0,0-1-7 2,-1 0-2 2,9 2-1-6,0-7-1 4,10 4 1 0,0-9 2 0,4 0 4-2,0 5 4 2,0 1 2 0,0-4 1 0,0 10 0-2,4 0-11 2,14 1-5 2,5 4-4-4,-6-2 4 0,-5-5 1 2,4 4 0 2,-9 3 1-5,-1-3 5 2,-3-2 1 2,-3 2 0 0,0-3 9-5,0-2-10 4,0-4 0 2,0 0 0-2,-6-5-4-4,-13 0-3 4,0 0-2 2,2 0 2-2,4 0-2-4,-3 0-10 4,13 0-66 2,3 0-86-2,0 0-256-4</inkml:trace>
    </iact:actionData>
  </iact:action>
  <iact:action type="add" startTime="51436">
    <iact:property name="dataType"/>
    <iact:actionData xml:id="d20">
      <inkml:trace xmlns:inkml="http://www.w3.org/2003/InkML" xml:id="stk20" contextRef="#ctx0" brushRef="#br3">11360 18764 42 0,'0'0'502'9,"0"0"-270"-2,0 0-98 1,0 0-21-2,0 0-54 2,0 0-15 0,0 0-1 0,21 76-2-2,-18-62-17 2,-3-3-13 0,0-5-8-2,0-6-3 2,0 0-31 0,0 0-79 0,0 0-123-2,0-17-277 2</inkml:trace>
    </iact:actionData>
  </iact:action>
  <iact:action type="add" startTime="51621">
    <iact:property name="dataType"/>
    <iact:actionData xml:id="d21">
      <inkml:trace xmlns:inkml="http://www.w3.org/2003/InkML" xml:id="stk21" contextRef="#ctx0" brushRef="#br3">11373 18558 44 0,'0'-42'447'6,"0"40"-206"-2,0-3-69 3,3 5-49 1,-3 0-55 2,0 0-10-6,0 0-16 4,0 0-20 3,0 0-20-4,0 0-2-3,8 0-29 4,5 0-34 2,0 0-31-2,6 0-97-4,-15 0-85 4,0 0-36 2</inkml:trace>
    </iact:actionData>
  </iact:action>
  <iact:action type="add" startTime="51910">
    <iact:property name="dataType"/>
    <iact:actionData xml:id="d22">
      <inkml:trace xmlns:inkml="http://www.w3.org/2003/InkML" xml:id="stk22" contextRef="#ctx0" brushRef="#br3">11614 18840 283 0,'0'0'156'6,"0"0"-53"2,0 0-19 0,0 0 1 0,0 0 9-2,0 0-20 2,3 64-18 0,1-64-2 0,2 0-28-2,1 0-26 2,-1-8 6 2,0-9-1-6,1-3 9 4,-5 9-3 0,-2 3-7 0,3 8-1-2,-1-5 1 2,7-2-2 1,-5 1 6-2,7 4 13-1,-1 0 4 2,-3 2-9 2,6 0 0-4,-3 0-8 0,3 0-2 2,0 22 9 2,-1-3-1-4,1 1-2 0,-7-3-8 2,0-12 4 0,1-2-8-2,-7-3 0 2,4 0-13 2,3 0-40-2,-2 0-77-4,-5 0-191 4,0-5-114 2</inkml:trace>
    </iact:actionData>
  </iact:action>
  <iact:action type="add" startTime="52659">
    <iact:property name="dataType"/>
    <iact:actionData xml:id="d23">
      <inkml:trace xmlns:inkml="http://www.w3.org/2003/InkML" xml:id="stk23" contextRef="#ctx0" brushRef="#br3">12132 18977 171 0,'0'0'169'9,"0"0"-83"-3,0 0-4 0,0 0-15 2,0 0 25 2,0 0-21-4,0 0-34 0,2-5 1 4,-2-9 26-2,-11 2-14-2,1-5-1 2,-3 4 2 0,-5-4-17 0,8 2 2-2,-3-4-5 2,0-2-4 0,3 5-3 0,6-3-8-2,1-7 3 2,-3 3-5 0,6-1 5-2,0-3-3 2,0 0-2 0,0 0 0 0,0 6-5-2,0-10 0 2,16 6 5 1,1 1 0-2,2-8-5-1,-2 7 0 2,-1 0-1 3,3 0-7-6,-3 5 0 1,3 3-1 2,-5 2-1 2,5 3-1-5,5 12-17 2,-3 0-30 2,-2 0-41-2,-19 12-61-1,0 1-288 2</inkml:trace>
    </iact:actionData>
  </iact:action>
  <iact:action type="add" startTime="53268">
    <iact:property name="dataType"/>
    <iact:actionData xml:id="d24">
      <inkml:trace xmlns:inkml="http://www.w3.org/2003/InkML" xml:id="stk24" contextRef="#ctx0" brushRef="#br3">12297 18766 132 0,'0'0'254'6,"0"0"-116"0,0 0-49 4,0 0-5-4,0 0-18 2,0 0 2 0,0 25 12 0,0-7-12-2,0-7-22 2,0 9-9 0,0-6-6 0,0 3-8-2,6-4-9 2,7-6-2 0,4-2-6 0,9-5-6-2,9 0-3 2,-2-12-11 0,1-13 7-2,-10-6 4 2,-1 0-1 0,-7 17 1 0,-7 4-6-2,-2 1-1 2,-5 9 6 0,-2 0 2 0,0 0 2-2,0 0-2 2,0 0 2 2,0 0 9-4,0 0 10 0,0 19 5 2,0 1 3 2,0-3-16-6,0-2 1 4,0-6-6 0,0-9-1 0,0 0-5-2,8 0 0 2,0 0-18 2,5-4-58-4,-6-18-3 0,-4 13-102 2,-3 3-138 2</inkml:trace>
    </iact:actionData>
  </iact:action>
  <iact:action type="add" startTime="53762">
    <iact:property name="dataType"/>
    <iact:actionData xml:id="d25">
      <inkml:trace xmlns:inkml="http://www.w3.org/2003/InkML" xml:id="stk25" contextRef="#ctx0" brushRef="#br3">12697 18460 405 0,'0'0'205'8,"0"0"-55"-2,0 0-76 2,0 0-28 0,0 0-11 0,0 0 7-2,1 113 4 2,2-102-28 0,2-11-9 0,-3 0-9-2,4 0-12 2,-1 0-64 0,-5 0-104-2,0 0-173 2</inkml:trace>
    </iact:actionData>
  </iact:action>
  <iact:action type="add" startTime="54122">
    <iact:property name="dataType"/>
    <iact:actionData xml:id="d26">
      <inkml:trace xmlns:inkml="http://www.w3.org/2003/InkML" xml:id="stk26" contextRef="#ctx0" brushRef="#br3">12855 19022 255 0,'0'0'139'10,"0"0"-29"-3,0 0 13-1,0 0 8-1,0 0-34 7,0 0-29-6,0 0-28 0,35 6-7 0,-30-6-16 4,3 0-6-3,8 0-4 0,-3-17-1 1,1-17 0 0,4-2 6-1,-4-14 8 0,3-1 2 1,-5-6 8 0,0 2-1-2,-4-1 6 2,-3-1-10 1,-5 5 1-2,0 3-8-1,0 0-10 3,-13 5-6-2,-6 14-2 0,1 4 0 0,8 14-7 1,0 7-19 0,0 5-29-2,4 0-25 2,3 0-90 0,3 0-264 0</inkml:trace>
    </iact:actionData>
  </iact:action>
  <iact:action type="add" startTime="55637">
    <iact:property name="dataType"/>
    <iact:actionData xml:id="d27">
      <inkml:trace xmlns:inkml="http://www.w3.org/2003/InkML" xml:id="stk27" contextRef="#ctx0" brushRef="#br3">13448 18303 531 0,'0'0'320'8,"0"0"-182"1,0 0-53-5,0 0-38 4,0 0-26 0,0 0-3 0,0 0-9-2,49-14 3 2,-40 14 1 0,-1 0 21 0,7 0 8-2,-2 0-2 2,7 8-7 0,-8 9-10 0,-1 3-8-2,-2-6-6 2,-6 3-1 2,-3 1-7-6,0 7-1 4,0 2 0 0,0 3-3 1,0 2 3-4,-16-1 1 3,-7-13-1 0,-6-1-4 0,-3-17 3-2,3 0-5 2,3 0-1 2,6 0-9-4,7-24-9 0,5 1 4 2,7 4 7 2,1 4 0-4,0 5 0 0,0 3 6 2,0-1 1 2,11 8 7-6,11 0 0 4,10 0 6 2,1 0 0-2,-2 15-2-4,-2 5 7 4,-2 2-4 2,-6-3 1-2,-2 2-6-4,-6-5-2 6,-6-2-2-1,0-3-4-4,-4-8-22 4,-3-3-27-2,0 0-72 1,0 0-180-1</inkml:trace>
    </iact:actionData>
  </iact:action>
  <iact:action type="add" startTime="57280">
    <iact:property name="dataType"/>
    <iact:actionData xml:id="d28">
      <inkml:trace xmlns:inkml="http://www.w3.org/2003/InkML" xml:id="stk28" contextRef="#ctx0" brushRef="#br3">13870 18084 227 0,'0'0'158'8,"0"0"-85"-2,0 0-33 2,0 0-13-2,0 0-8 2,0 0 2 0,0 0 33 0,0 13 19-2,0-13-5 2,5 0-11 2,-5 0-5-6,0 0-3 4,3 0 5 0,-3 0-2 0,2 0-10-2,-2 0 3 2,0 0 3 2,0 0 12-4,0 0-3 0,0 0-2 2,0 0-8 2,0 0-20-4,0 4-8 0,0-4-9 4,0 1-1-2,0 6-8-4,0 3-1 4,0 5 0 2,-5 4 4-2,-3-1 2-2,6-6-3 0,-1 1 0 4,0-2 0-4,3-11 1 2,0 6-3 0,0-6-1 0,8 0-4-2,15 0-13 2,-3 0 8 0,-4 0 5-2,-3-11 4 2,-3-3-1 0,-8-3-1 0,-2 3 0-2,6 3 0 2,-6 5-1 2,0 6 0-4,0-6-6 0,0 3 9 2,-11 3 1 0,0 0 5-1,-4 0 4 0,5 0-1 3,3 0 1-4,0 20-2 0,7-5 0 2,0-5 2 2,0 2-2-4,0-4-6 0,0-8 0 4,10 0-2-2,3 0-7-4,-2 0-1 4,-5 0 3 3,-3 0 3-4,-3 0-7-3,0-6-5 4,0 0-9 2,0-2-46-4,0 3-35 2,0 5-90 0,-4 0-338 0</inkml:trace>
    </iact:actionData>
  </iact:action>
  <iact:action type="add" startTime="59675">
    <iact:property name="dataType"/>
    <iact:actionData xml:id="d29">
      <inkml:trace xmlns:inkml="http://www.w3.org/2003/InkML" xml:id="stk29" contextRef="#ctx0" brushRef="#br3">14409 18528 641 0,'0'0'241'4,"0"0"-117"3,0 0-49 1,0 0-38 0,0 0-14-2,0 0 0 2,0 0 4 2,16 5 9-4,-13-10 2 0,-3-14 0 2,1-8 4 0,2-8-8-2,-3-4-9 2,6-4-11 2,-6-8-6-4,0 1 2 0,0 7-1 2,0 6 1 2,0 10-3-6,0 4 1 4,3 3-1 0,-2 7-1 2,6 1 1-6,-1-2 1 5,4 4-2 0,3-5 9-1,6 3 7-2,3 1 12 0,8 4 9 4,7 0-4-5,-1 7-8 4,-4 0-5-1,0 0-6 1,-9 0-8-3,-1 0-4 3,-14 0-6 0,-1 0 0-4,-2 0-2 1,4 0-2 2,-7 0-6 0,1 0-18-2,-3 0-31 2,0 3-45 0,0 8-40 0,0-5-74-2,0-6-407 2</inkml:trace>
    </iact:actionData>
  </iact:action>
  <iact:action type="add" startTime="60378">
    <iact:property name="dataType"/>
    <iact:actionData xml:id="d30">
      <inkml:trace xmlns:inkml="http://www.w3.org/2003/InkML" xml:id="stk30" contextRef="#ctx0" brushRef="#br3">15209 17825 515 0,'0'0'297'7,"0"0"-153"-2,0 0-60 3,0 0-35 2,0 0-12-4,0 0-7 0,0 0 4 2,113 45 4 2,-106-11-9-5,-7 0-8 2,0-1-1 3,0-10-10-2,0-4-9-4,-14-12-1 4,-8-7-4 2,0 0-3-4,3 0-15 2,11-7-3 0,-1-3 3 0,9-5 10-2,0 4 12 0,0 5 0 5,6 6 4-3,14 0 12-3,5 0 4 3,5 0-1 0,-1 17-4-2,-4 3-7 2,-2 5 2 0,-7 0-10 0,-3 1-9-2,-9 4-27 2,-4-25-98 2,0 2-232-4</inkml:trace>
    </iact:actionData>
  </iact:action>
  <iact:action type="add" startTime="60919">
    <iact:property name="dataType"/>
    <iact:actionData xml:id="d31">
      <inkml:trace xmlns:inkml="http://www.w3.org/2003/InkML" xml:id="stk31" contextRef="#ctx0" brushRef="#br3">15670 18303 504 0,'0'0'238'5,"0"0"-143"4,0 0-66-3,0 0-21 2,0 0-5-1,0 0-1 0,4-19-1 0,-13 19 5 2,1 0 21-2,3 0 33-1,0 0 11 2,5 0-7 2,0 0-18-5,0 0-27 2,0 0-11 1,0 0-8 2,0 0-6-5,7 0 1 2,13 0-1 4,-11-7 6-5,-2 2 1-1,-7 5-1 3,0 0 0 2,0 0-1-4,0 0-1 0,0 0-12 5,-3 0 2-4,-7 0 12 0,3 0 1-2,2 12 8 7,3 13 30-6,2 0 3 1,0-6-3 1,0 4-21 0,0-8-7-3,7-11-6 4,6 1-1-2,-3-5 0 1,-6 0-4-2,5 0-1 2,-7 0-11 3,-2 0-6-8,0-5-23 5,0-7-39 0,0 5-62 0,-2 1-226-2</inkml:trace>
    </iact:actionData>
  </iact:action>
  <iact:action type="add" startTime="62452">
    <iact:property name="dataType"/>
    <iact:actionData xml:id="d32">
      <inkml:trace xmlns:inkml="http://www.w3.org/2003/InkML" xml:id="stk32" contextRef="#ctx0" brushRef="#br3">15747 18370 351 0,'0'0'430'10,"0"0"-200"-4,0 0-114 2,0 0-41 0,0 0-33 1,0 0-16-4,0 0-17 3,0-11-9 2,0 11 1-4,-8 0-7 0,3 0 10 2,-3 0-4 0,5 0 4-2,2 0 1 2,1 0 3 2,0 0 0-4,0 0-3 0,0 0-5 2,0 0 1 0,0 0 1-2,0 0-2 2,0 0 0 2,0-6 0-4,0 1 0 0,0 3 1 2,0 2-2 2,0 0 1-4,0 0-1 0,0 0-1 4,0 0 2-2,-9 0 3-2,6 2 4 1,1 1-3 2,2-1 2-2,0 4 7 0,0-6 2 1,0 6 4 0,0-6-12-2,0 0 0 2,2 0-4 0,11 0-1-2,1 0-1 2,-1 0-2 0,-9-6 1 0,0-14-3-2,-4 0 2 2,0-2-6 2,0 9 5-6,0-2-2 4,0 10 1 0,0 5-4 0,-11 0-1-1,1 0-2 0,-4 0 10 3,4 3 8-4,3 14 11 2,-5-7-1-2,11 5-12 4,1-10 1-4,0 3 1 0,0 4 0 4,0-12-6-2,10 0 2-2,10 0-3 2,4 0-1 1,-8 0 0-4,-5 0 2 3,-2 0-4 0,-9-8 2 0,0 8-1-2,0 0 0 2,0 0-2 0,0 0-5-2,0 0 0 2,0 0 8 0,-3 0 8 0,0 0 1-2,0 0-1 2,3 0-3 2,0 0-3-6,0 0-2 4,0 0-7 0,0 0-22 0,9 0-48-2,5 0-20 2,4 0-26 2,-15 0-99-4,-3 0-611 0</inkml:trace>
    </iact:actionData>
  </iact:action>
  <iact:action type="add" startTime="64126">
    <iact:property name="dataType"/>
    <iact:actionData xml:id="d33">
      <inkml:trace xmlns:inkml="http://www.w3.org/2003/InkML" xml:id="stk33" contextRef="#ctx0" brushRef="#br3">16355 18084 463 0,'0'0'266'8,"0"0"-122"-2,0 0-56 2,0 0-43 3,0 0-22-6,0 0-4 1,0 0 1 2,8 0-8 0,-18 0-5-2,-11 0 4 2,-5 0 10 0,0 11 0 0,-1 3-13-2,3-4-4 2,10 0-1 2,1 1-1-6,3-5-2 4,7-1 2 0,1-5-1 2,-1 2 4-4,3 4 5 0,0 6 5 4,0 0 1-2,0 1 0-2,0-2-10 0,3 3-4 4,9 0 1-4,4 3-2 2,-2-5-1 0,-1 1 1 0,-2 2 0-1,-9 2 0 0,0-7 0 1,-2 5 0 0,0-3 0-2,0 7 1 2,0-1-2 0,-9 7 6 0,-14-3-3-2,-6-5 4 2,4 1 3 0,7-11-8-2,0-7-2 2,8 0 0 3,1 0-2-6,8 0-13 2,1-15-44 0,0-15-65 1,0 18-79-1,0-3-182 0</inkml:trace>
    </iact:actionData>
  </iact:action>
  <iact:action type="add" startTime="64868">
    <iact:property name="dataType"/>
    <iact:actionData xml:id="d34">
      <inkml:trace xmlns:inkml="http://www.w3.org/2003/InkML" xml:id="stk34" contextRef="#ctx0" brushRef="#br3">16566 18247 196 0,'0'0'318'10,"0"0"-132"-4,0 0-72 0,0 0-5 2,0 0-11 0,0 0-11-2,14 20 20 2,-11 10-37 2,0 7-35-4,-3-6-5 1,0-5-6 0,0-9-18 3,0-10-6-4,0-1-4 0,0-6-30 2,0 0-41 2,0 0-71-6,0-6-186 4</inkml:trace>
    </iact:actionData>
  </iact:action>
  <iact:action type="add" startTime="65097">
    <iact:property name="dataType"/>
    <iact:actionData xml:id="d35">
      <inkml:trace xmlns:inkml="http://www.w3.org/2003/InkML" xml:id="stk35" contextRef="#ctx0" brushRef="#br3">16627 17983 260 0,'0'0'327'7,"0"0"-83"-2,0 0-124 2,0 0-35 1,0 0-33-2,0 0-24 2,24-57-11 0,-24 52-14 0,3 5-3-2,4 0-6 2,6 0-43 0,0 11-64 1,-7-4-178-4,-1 5-211 3</inkml:trace>
    </iact:actionData>
  </iact:action>
  <iact:action type="add" startTime="65364">
    <iact:property name="dataType"/>
    <iact:actionData xml:id="d36">
      <inkml:trace xmlns:inkml="http://www.w3.org/2003/InkML" xml:id="stk36" contextRef="#ctx0" brushRef="#br3">16848 18334 24 0,'0'0'428'8,"0"0"-256"-2,0 0-28 2,0 0-56 0,0 0-33 0,0 0-32-1,0 0-6 0,44 31 3 1,-34-45 3 0,0 2-4-2,-3-1-1 2,5 1 0 0,-8-5-5-2,8 4-2 2,-3-2-9 0,-4 10-1 0,6-1 1-2,0 6 1 2,-5 0-2 0,4 0 10 0,-7 0 43-2,7 26-9 2,3 9-14 2,-6-1-25-6,4-4 0 4,-9-9-2 0,6-10-4 0,-5-5 0-2,-1-6-6 2,0 0-24 2,-2 0-37-4,0 0-106 0,0 0-257 2</inkml:trace>
    </iact:actionData>
  </iact:action>
  <iact:action type="add" startTime="65951">
    <iact:property name="dataType"/>
    <iact:actionData xml:id="d37">
      <inkml:trace xmlns:inkml="http://www.w3.org/2003/InkML" xml:id="stk37" contextRef="#ctx0" brushRef="#br3">17337 18482 48 0,'0'0'285'3,"0"0"-164"5,0 0-38 0,0 0 9 2,0 0-14-6,0 0-27 4,4 0-15 2,-4-17-1-2,0-8 16-4,-1 0-5 4,-9-7 10 2,4 8-8-2,-1-13-7-2,2 4-8 0,5-9 0 4,0-3-1-4,0 2-8 2,0-2-2 0,0 9 1 0,0-1 4-2,2 9-5 2,11 3 2 3,1-7-6-4,-1 10-1-1,3 0-12 0,0 5-2 2,-1 3-1-2,5 3-2 3,6 6-2-2,2-3-19 2,-2 8-32-4,0 0-58 4,-19 0-63 0,-7 0-270-3</inkml:trace>
    </iact:actionData>
  </iact:action>
  <iact:action type="add" startTime="66407">
    <iact:property name="dataType"/>
    <iact:actionData xml:id="d38">
      <inkml:trace xmlns:inkml="http://www.w3.org/2003/InkML" xml:id="stk38" contextRef="#ctx0" brushRef="#br3">17567 18264 303 0,'0'0'195'7,"0"0"-55"1,0 0-64-2,0 0 4 2,0 0-29 0,0 0 15-2,0 0-31 2,21 119-2 0,-7-119-17 0,6 0-1-2,9 0 2 2,2 0-10 0,5 0-5 0,-6-18 3-2,-1-1-3 2,-4-13-2 2,-8 2 0-6,-1-2-2 4,-5 1 2 0,-6 17 0 0,3 9 4-2,-5-1-3 2,-2 6 0 2,-1 0 7-4,0 0 8 0,0 0 1 2,0 15 6 2,0 11-5-6,0 9 1 4,0 2-11 0,0 5 8 2,0-2-2-6,0-16-7 4,0-4-5 2,0-8-2-2,0-12-5-4,0 0-16 4,0 0-34 2,6-20-45-4,4-16-90 2,-10 15-11 0,4 10-75 0</inkml:trace>
    </iact:actionData>
  </iact:action>
  <iact:action type="add" startTime="66901">
    <iact:property name="dataType"/>
    <iact:actionData xml:id="d39">
      <inkml:trace xmlns:inkml="http://www.w3.org/2003/InkML" xml:id="stk39" contextRef="#ctx0" brushRef="#br3">18020 17947 381 0,'0'0'257'9,"0"0"-85"-3,0 0-91 0,0 0-41 2,0 0-11 2,0 0-12-6,8 30-8 4,-8-19-9 0,0 9-1 2,0 10-17-6,0 2-26 4,0 7-42 2,0-22-93-2,0-12-94-4</inkml:trace>
    </iact:actionData>
  </iact:action>
  <iact:action type="add" startTime="67249">
    <iact:property name="dataType"/>
    <iact:actionData xml:id="d40">
      <inkml:trace xmlns:inkml="http://www.w3.org/2003/InkML" xml:id="stk40" contextRef="#ctx0" brushRef="#br3">18224 18603 328 0,'0'0'237'3,"0"0"-31"7,0 0-85-2,0 0-16-3,0 0-38 2,0 0 0 1,113-452-28 2,-113 371-5-6,-3-1-18 4,-26 3-10 2,-6 15-2-2,2 7-4-4,5 21-4 5,-5 16-44 0,13 15-44-2,17 5-97 0,0 0-228-1</inkml:trace>
    </iact:actionData>
  </iact:action>
  <iact:action type="add" startTime="67733">
    <iact:property name="dataType"/>
    <iact:actionData xml:id="d41">
      <inkml:trace xmlns:inkml="http://www.w3.org/2003/InkML" xml:id="stk41" contextRef="#ctx0" brushRef="#br3">18654 17752 278 0,'0'0'224'7,"0"0"-98"3,0 0 6-4,0 0-15 0,0 0-22 2,0 0-44 2,0 0-10-6,66 56-1 4,-55-31 4 0,-8 7-16 2,-3 5-5-6,0-7 0 4,0-2-12 2,0-5-10-2,-23-18-1-4,-6-5-4 4,-1 0-6 2,1-11-18-4,11-27-5 2,8 8-12 0,10 2 12 0,0 12 20-2,0 4 12 2,7 9 1 0,14 3 9 0,10 0 16-2,7 8 3 0,4 23 6 4,0 1-5-4,0-2-2 3,-4-10-4-2,-15-3-3 2,-10-9-16-4,-6 4-4 3,-7-12-6 2,0 0-50-6,0 0-96 4,-7 0-396 0</inkml:trace>
    </iact:actionData>
  </iact:action>
  <iact:action type="add" startTime="70253">
    <iact:property name="dataType"/>
    <iact:actionData xml:id="d42">
      <inkml:trace xmlns:inkml="http://www.w3.org/2003/InkML" xml:id="stk42" contextRef="#ctx0" brushRef="#br4">15603 17833 393 0,'0'0'377'9,"0"0"-178"-3,0 0-105 2,0 0 19 0,0 0-2 0,0 0-21-2,0 0-41 2,-770 326-12 0,618-233-11 0,16-6-9-2,20-11-12 0,31-14-4 4,18-23-1-4,28-16-1 2,18-21-4 0,20-2-8 0,1-25-23-2,12-34-76 2,24-7-51 0,-12 26-2 0,-3 18-294-2</inkml:trace>
    </iact:actionData>
  </iact:action>
  <iact:action type="add" startTime="71140">
    <iact:property name="dataType"/>
    <iact:actionData xml:id="d43">
      <inkml:trace xmlns:inkml="http://www.w3.org/2003/InkML" xml:id="stk43" contextRef="#ctx0" brushRef="#br4">10701 18391 494 0,'0'0'346'6,"0"0"-199"0,0 0-72 2,0 0 14 0,0 0-16-1,0 0 12 0,-322 137-28 2,208-75-22-2,8 3-7-1,6-12-9 2,16-3-10 2,13-17-4-4,7-6-5 0,17-10 0 2,11-8-9 2,16-9-57-4,20 0-108 0,0 0-165 4</inkml:trace>
    </iact:actionData>
  </iact:action>
  <iact:action type="add" startTime="73260">
    <iact:property name="dataType"/>
    <iact:actionData xml:id="d44">
      <inkml:trace xmlns:inkml="http://www.w3.org/2003/InkML" xml:id="stk44" contextRef="#ctx0" brushRef="#br1">19117 17763 490 0,'0'0'283'8,"0"0"-139"0,0 0-12 0,0 0-39-2,0 0-22 2,0 0-5 1,0 0-7-2,-1134 388-15-1,926-332-9 2,8-5-17 0,11-6-2 0,17 5-5-1,22-3 0 2,26-7-3-3,22-8-7 0,35-7-1 2,17-8 0 3,19-3 0-7,18-9-1 3,10-5-2 2,3 0-33-2,0 0-58 0,9 0-65 1,6-5-23 1,-2 5-192-3</inkml:trace>
    </iact:actionData>
  </iact:action>
  <iact:action type="add" startTime="74266">
    <iact:property name="dataType"/>
    <iact:actionData xml:id="d45">
      <inkml:trace xmlns:inkml="http://www.w3.org/2003/InkML" xml:id="stk45" contextRef="#ctx0" brushRef="#br1">13678 18326 464 0,'0'0'349'8,"0"0"-189"-2,0 0-40 2,0 0-10 0,0 0-16-2,0 0-15 3,-932 319-29-2,694-256-16 1,-9 7-6-2,7 0-4 4,16-2-1-2,16-7-15-1,32-10-8-2,25-15-1 3,32-11 1 0,35-10-4-2,36-10-6 2,28-5-15 0,20 0-28 0,0 0-106-2,16-5-91 2,11-4-1 2</inkml:trace>
    </iact:actionData>
  </iact:action>
  <iact:action type="add" startTime="78259">
    <iact:property name="dataType"/>
    <iact:actionData xml:id="d46">
      <inkml:trace xmlns:inkml="http://www.w3.org/2003/InkML" xml:id="stk46" contextRef="#ctx0" brushRef="#br5">12624 7037 456 0,'0'0'189'6,"0"0"-76"1,0 0 5 3,0 0-30-5,0 0-31 2,0 0-12 1,0 0-4 2,-220-93-5-6,172 93 3 4,-16 2-4 2,-1 21-1-2,-6 8-4-4,-6 2-14 4,6 7-3 2,0 5-7-1,9 6-1-4,1 0-5 3,5 7 4 0,9 2-3 0,1 2 1-2,-2 2-1 3,2 3 0-1,4 4 0-2,2 7-1 0,7 15 2 4,10 8-2-3,7 3 6 0,4-3 5-1,7-3 3 3,-3-2-2-3,8-6 0 2,0-6 2 1,0-8-1-1,0-6-7-3,25-8-6 3,17-8 3 0,16-10 0 1,19-10 2-2,20-11-5 0,13-9 5 1,16-11-2-2,10-3 3 2,5-3-3 0,-2-31-3 0,-17-8 1-2,-16-3 0 1,-12 0 2 4,-13-5-2-5,-4-10 7 0,-5-7-5 1,-1-12 2 3,-2-14-2-5,-11-7 2 2,-8-7-3 1,-13 2-1 3,-13 2 3-7,-8 2-3 4,-12 5 2 1,-4-3-2 0,0 2-1-5,0-1 0 4,-27 7 0 2,-14-1 1-4,-8 11-2 0,-2 6 2 3,-2 14-1-1,-4 10 0-2,-2 13-1 2,-2 6 0 0,-3 15 1 1,-7 12 0-4,-6 5 0 2,-4 0 0 3,-9 0 2-3,0 10 0-1,-4 8-1 2,4 1 0 1,3 6-1-3,10 12-1 2,-1 2 1-1,9 10 3 1,2 3 1-1,-3 8 2 0,2 4-5 1,2 12 2 0,3 5-3-2,8 13 1 3,1 15-1 1,8 9 4-6,8 11-1 4,7 6 3-1,6 1 0 2,12-5 10-4,7-7-10 4,6-1-2 1,0-10 5-4,23-12-2 0,38-11 0 1,28-20-6 3,15-13 4-4,32-15 0 1,19-24-2 1,24-18-3-1,8-10-1-1,0-62-6 2,-11-25-5 2,-28-18-7-2,-23-8-9-4,-29-4-6 4,-38-5-18 3,-27 0-37-4,-31 88-60-2,-21 0-336 2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4T04:37:29.57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4563">
    <iact:property name="dataType"/>
    <iact:actionData xml:id="d0">
      <inkml:trace xmlns:inkml="http://www.w3.org/2003/InkML" xml:id="stk0" contextRef="#ctx0" brushRef="#br0">21201 12868 379 0,'0'0'242'7,"0"0"-88"1,0 0-45 0,0 0-41-1,0 0-25 0,0 0 0 1,0 0 14 0,-93-5-3-2,57 5-12 4,4 0-9-4,-7 0 0 2,3 0 2-2,-2 5 0 6,-5 3-20-8,2 1 4 5,-2-1-3-2,2 3-8-1,1 4-3 2,-2 3 3 0,1 5 4 2,8 1 1-4,-7 3 7 1,3 8-1 1,-2 1-3-2,-6 9-10 2,1 0-2 0,1 9 2 1,-2 2-4-4,3-6 4 3,3 3-4 0,7 3 1 0,0 0 0-2,9 8 7 2,2 8 9 0,4 0 1 0,5 4-4-1,-2 6 0 0,1-1-4 1,-5 1-8 0,11-1 2-2,-6-2-6 1,0-9 1 2,0-5 0-1,-1-8-1-2,3-2 1 2,9-8-1 0,2-1 1 0,0-1 0-2,0 0 4 1,2 3 5 2,26-1 7-2,8 4-5-1,2 2-2 3,5-1-9-2,14-3 4 2,5-4-5-4,16-3 4 4,9-10-4-1,11-5 4 0,-1-2 1-2,3 2-3 2,-5 0 9 0,1-7-2 0,-3 3 10-1,-2-4-3 0,2-5-5 1,4-6-3 0,3-3-8 2,-3-1 3-6,-1-1-2 4,-3-3-1 0,1 0 2-2,4 0-1 2,1-7-1 0,4-17 0 0,1-7-2-2,-7-8 2 2,-7-13-3 0,-9 0-1-2,-8-12 4 2,-5-13-6 0,-7-4 4 0,4-8 0 0,-10-2 1 0,-6 3-3 2,5-29 4 2,-10-1-4-6,-5-3 1 2,-9 2 3 0,-15 35-1 0,-2 3 0-2,-10 8-1 2,-3-2 2 0,0-2-1 0,0 1-1-2,-16 1 1 2,-15-1 1 0,-9 2 0 0,-7 8-1 0,-1 1 1-2,-1 11-1 2,-2 10 1 0,6 7 0-1,-2 5-2 0,-7 5 1 2,2-2 1-2,-8 1 0-1,1 1 0 2,-2-5 0 0,-3 1 0 0,-1 0 0-2,-6-2 0 2,0 2 0 0,0 4 0 0,-1 3 0-2,-1 10-2 2,-2 11 0 0,2 3 1 0,-4 0 1-2,-2 0 1 1,2 9 1 2,-7 2-2-1,3 3 0-2,-3-2 2 2,-1-2-2 0,3 5 0 0,5 4 1-2,0 1 0 2,9 5 0 0,-2 1 1 0,7 0 2-2,-4-2-1 2,6-1-2 0,-3 3 0 0,6-1 0-2,-1 5 0 2,5 4 3-1,8 8-3 2,5 0 0 1,2 3 3-7,9 2 1 6,2 4-4-1,2 0 3-2,4 6-2 2,4-2 0 0,2 4 0 0,5 6 0-2,7 3 2 4,4 5-2-4,0 8-1 2,0 7-1-2,0 1 2 2,0-2-1 0,15-5 1 0,5-9-2-2,-1-6 2 5,1 0-1-6,5-1-1 3,2-7 0-2,9-9 2 2,8-5-3 0,12-2 2 0,8-5 3-1,16 3-3 0,4-9-1 1,10-4 0-2,2 4 0 2,8-5 0 0,1 0 3-1,-1 5-5 2,2-3 7-3,-2-2-3 2,-1-4-1 0,1 2 3 0,5-13-4-2,-3 3 0 5,-10-5 2-6,1 4 2 2,-10-1-3 0,-3 4 2 1,-10-5-2 0,-10-5 3 0,-5-7-4-1,-5 0-3 0,9-7 0 2,-2-32-4-2,6-15 2-1,3-28 4 2,1-9-6 0,2-11 7 0,3 4-2-2,-1 5 2 2,-10 9 0-1,-9 0 0 2,-10-1 0-4,-16 0 0 4,-6 0-1-1,-1-6 0-1,-10-2 0 0,-3 1 0 1,-7-1 1 0,-3 6 0 0,0 3 0-2,0 7 0 2,0 9 0 0,-9 4-1 0,-14 9-1-2,-5-2 2 4,-1 3-1-4,2 4 1 2,2 1 0-2,-4 0 1 2,2 0 0 0,-2 5-2 0,-2 1 1-2,-6 4 0 2,-5 6 0 0,0 4-2 0,-11 6 2-2,-2 7-2 2,-4-3 2 0,-6 4 0 0,-4 1 0-1,-7 0 2 2,-1 6-1-3,-15-3 0 2,-8 5 0 0,-1 4 1-2,-2-1-2 2,6 3-1 0,7 0 0-2,3 0 1 2,3 13 0 0,4-1 2 0,2 1-1-2,-2 1 3 2,5-2-2 0,1 6-1 0,-4 1 0-2,4-1 1 2,-2 9 0 0,8-5-2-2,-1 3 2 2,9 3-2 0,4-2 1 1,4-2 1-2,-2 6-2-1,3 2 0 2,-1 5 0 0,-2 8 2 0,1 6-1 0,-4 5 0-2,1 9 0 2,8 2 0 0,-1 5 0-2,4 9 0 2,6-4-1 0,11 2 1 0,11-3 0-2,14-3-1 2,3 2 0 1,0-4-7-2,7-11-9 0,26-9-23 0,8-10-14 2,-2-7-28-2,-4-10-20-1,-2-7-39 2,0 1-24 0,-27-18-146-2,3 0-468 2</inkml:trace>
    </iact:actionData>
  </iact:action>
  <iact:action type="add" startTime="20233">
    <iact:property name="dataType"/>
    <iact:actionData xml:id="d1">
      <inkml:trace xmlns:inkml="http://www.w3.org/2003/InkML" xml:id="stk1" contextRef="#ctx0" brushRef="#br0">12640 16905 86 0,'0'0'230'8,"0"0"-154"0,0 0-48-1,0 0-13 0,0 0-8 1,0 0 14 0,0 0 37-2,0 38 79 2,0-32 36 0,0-6-24 0,0 0-34-2,0 0-23 2,0 0-31-1,0 0-6 1,0 0-17-1,0 0-32 0,0-34-4 1,0-17-1 0,0-14 17-1,0-22 5 1,0-8-6 1,0-12-6-2,0-5 0-1,0 2 5 2,0 14-2 0,0 12-1 0,0 20 3-2,0 13-7 2,0 12-4 0,2 8-1 0,6 2-1-2,-3 4-3 2,8 5 2 0,1 1-2 0,10 2 3 0,5 8-2-2,7 5 5 2,1 4 2 0,10 0 5 0,5 0-4-2,0 32-1 2,5 11 5 0,-7 7-1-1,-3 1-4 2,-14 0 6-3,-7 3-6 2,-14-9 12-2,-12 4-8 2,0 7-1 0,-7 6-4 0,-43 7-4-2,-13-5 3 2,-8-2-1 0,-3-18 1 0,1-6-4-2,9-19-2 2,17-8-1 2,13-11-3-4,15 0-4 0,19 0-15 2,0-38-44 1,12 1-25-2,40 0-1-1,16 17-80 2,-36 15-96 0,0 5-638 0</inkml:trace>
    </iact:actionData>
  </iact:action>
  <iact:action type="add" startTime="20931">
    <iact:property name="dataType"/>
    <iact:actionData xml:id="d2">
      <inkml:trace xmlns:inkml="http://www.w3.org/2003/InkML" xml:id="stk2" contextRef="#ctx0" brushRef="#br0">13558 16626 452 0,'0'0'319'8,"0"0"-183"-2,0 0-48 2,0 0-6-1,0 0-15 1,0 0-11-1,-200 230-12 1,175-186-10 0,9 1 0 0,12-2 7-3,4-13-1 3,0 5-6 0,17-13 0 0,30-10-13-2,9-12 3 2,5 0-5 1,-10-24-14-1,-8-18-5-3,-6-9 0 4,-17-7-1 0,-7-3 1-2,-6-4 0-1,-7 16-2 2,0 2 1 0,0 13-6 0,-20 4-1-1,0 4-13 0,-4 5-35 1,8 19-65 0,12 2-62-2,4 0-97 2,0 2-425 0</inkml:trace>
    </iact:actionData>
  </iact:action>
  <iact:action type="add" startTime="21323">
    <iact:property name="dataType"/>
    <iact:actionData xml:id="d3">
      <inkml:trace xmlns:inkml="http://www.w3.org/2003/InkML" xml:id="stk3" contextRef="#ctx0" brushRef="#br0">14238 16552 761 0,'0'0'250'6,"0"0"-118"1,0 0-59-1,0 0-47 2,0 0-10 1,0 0 9-2,-110 109 5 0,82-82 3 1,5-3-5-1,8 1-4-1,4-5 0 2,8 5-7 0,3-5-4 0,0 2-4-1,9 5-2 0,14-3-3 2,1-4 0-2,0 2 1-1,-9 0-3 2,-10 1 5 0,-5 3 13 0,0 0-11-2,0-2-8 2,-18-12-1 0,-12 1-3 1,-8-13-4-4,-1 0 0 4,6 0-20-2,5-10-53 1,9-22-49-2,19 16-51 2,0 4-248 0</inkml:trace>
    </iact:actionData>
  </iact:action>
  <iact:action type="add" startTime="21691">
    <iact:property name="dataType"/>
    <iact:actionData xml:id="d4">
      <inkml:trace xmlns:inkml="http://www.w3.org/2003/InkML" xml:id="stk4" contextRef="#ctx0" brushRef="#br0">14549 16900 933 0,'0'0'228'4,"0"0"-101"3,0 0-67 2,0 0-59-2,0 0-1 0,0 0-62 0,44 45-81 2,-44-45-176-2</inkml:trace>
    </iact:actionData>
  </iact:action>
  <iact:action type="add" startTime="21827">
    <iact:property name="dataType"/>
    <iact:actionData xml:id="d5">
      <inkml:trace xmlns:inkml="http://www.w3.org/2003/InkML" xml:id="stk5" contextRef="#ctx0" brushRef="#br0">14549 16414 487 0,'0'0'342'5,"0"0"-145"3,0 0-88-3,0 0-44 2,0 0-44 1,0 0-19 0,19-133-2-1,-19 126-15 0,0-6-102 2,0 6-79-2,5 2-217 0</inkml:trace>
    </iact:actionData>
  </iact:action>
  <iact:action type="add" startTime="22079">
    <iact:property name="dataType"/>
    <iact:actionData xml:id="d6">
      <inkml:trace xmlns:inkml="http://www.w3.org/2003/InkML" xml:id="stk6" contextRef="#ctx0" brushRef="#br0">15012 15804 509 0,'0'0'302'6,"0"0"-134"2,0 0-34 0,0 0-59-1,0 0-42 0,0 0-12 1,32 232 14 1,-32-142 14-2,0 4 1-1,0 11-10 2,0 1-13 0,0-5-8 0,0-7-4-2,0-19-11 2,0-13-3 0,0-23-1 0,0-5-3-3,0-17-15 4,0-14-33-1,0-3-47 0,0 0-36-2,7-20-175 1</inkml:trace>
    </iact:actionData>
  </iact:action>
  <iact:action type="add" startTime="22333">
    <iact:property name="dataType"/>
    <iact:actionData xml:id="d7">
      <inkml:trace xmlns:inkml="http://www.w3.org/2003/InkML" xml:id="stk7" contextRef="#ctx0" brushRef="#br0">15232 16570 833 0,'0'0'222'8,"0"0"-170"0,0 0 20-2,0 0-26 1,0 0-28 1,0 0-16 1,-288 0-2-3,264 0-45 1,24 0-136 2,0 0-324-1</inkml:trace>
    </iact:actionData>
  </iact:action>
  <iact:action type="add" startTime="22553">
    <iact:property name="dataType"/>
    <iact:actionData xml:id="d8">
      <inkml:trace xmlns:inkml="http://www.w3.org/2003/InkML" xml:id="stk8" contextRef="#ctx0" brushRef="#br0">15473 16769 701 0,'0'0'306'8,"0"0"-109"-3,0 0-92 2,0 0-36 1,0 0-53 0,0 0-16-2,66 140-6 2,-66-140-67 0,0 0-76 0,0 0-186-2</inkml:trace>
    </iact:actionData>
  </iact:action>
  <iact:action type="add" startTime="22717">
    <iact:property name="dataType"/>
    <iact:actionData xml:id="d9">
      <inkml:trace xmlns:inkml="http://www.w3.org/2003/InkML" xml:id="stk9" contextRef="#ctx0" brushRef="#br0">15565 16263 391 0,'0'0'294'6,"0"0"-84"4,0 0-90-5,0 0-63 2,0 0-44 0,0 0-13 4,25-46-24-5,-12 80-76 0,-7-11-279 2</inkml:trace>
    </iact:actionData>
  </iact:action>
  <iact:action type="add" startTime="22883">
    <iact:property name="dataType"/>
    <iact:actionData xml:id="d10">
      <inkml:trace xmlns:inkml="http://www.w3.org/2003/InkML" xml:id="stk10" contextRef="#ctx0" brushRef="#br0">15834 16535 705 0,'0'0'233'9,"0"0"-94"-5,0 0-38 3,0 0-33 1,0 0-18 0,0 0 5-2,76 397-1 2,-65-372-10 0,-1-17 9 0,-6-8 4-2,9 0-8 2,7 0-11 0,2-22-18 0,9-21-14-2,-1-13-5 2,-2-6-1 0,-2 0 0 1,0 9-2-4,-4 12 0 3,-2-2-7 2,3 12-32-6,-7 14-44 4,1 9-56 0,-1 8-47 0,-16 0-67 0,8 0-173-1</inkml:trace>
    </iact:actionData>
  </iact:action>
  <iact:action type="add" startTime="23117">
    <iact:property name="dataType"/>
    <iact:actionData xml:id="d11">
      <inkml:trace xmlns:inkml="http://www.w3.org/2003/InkML" xml:id="stk11" contextRef="#ctx0" brushRef="#br0">16450 16611 323 0,'0'0'211'6,"0"0"-8"-1,0 0-63 4,0 0-22-3,0 0-46 2,0 0-35 0,208-49-20-2,-200 8-11 2,-8 8-5 0,0-4-1 0,-16 12 0-3,-23 16-1 3,-5 9-8 0,-2 0-3 0,5 27 8-1,6 22 4 0,17 2 4 2,7-3 27-2,11-4 1-1,0 1-4 2,0-1 15 2,37 0-9-1,0-7-11-4,0-9-6 4,2-11-16-1,-3-12-1 0,9-5-22-1,-2 0-65 0,-27-5-95 4,-1-16-560-8</inkml:trace>
    </iact:actionData>
  </iact:action>
  <iact:action type="add" startTime="24029">
    <iact:property name="dataType"/>
    <iact:actionData xml:id="d12">
      <inkml:trace xmlns:inkml="http://www.w3.org/2003/InkML" xml:id="stk12" contextRef="#ctx0" brushRef="#br0">18466 15593 935 0,'0'0'155'6,"0"0"-68"2,0 0 5-1,0 0-32 1,0 0-14-1,0 0-15 0,-535 256 1 3,476-182-2-3,9 7 5-2,20 1 0 4,15-1 7-1,10-4 5-1,5-8-7 0,0-1-6 1,46-10-13 0,25-2-11-1,23-2 1 0,6-14-2 3,0-10-7 0,-5-15 1-5,-8-15-3 1,1 0 0 2,-10-8-9 0,-14-26-17 0,-10-6-35-2,-12 6-55 4,-18 4-47-2,-24 18-91-1,0 9-331-3</inkml:trace>
    </iact:actionData>
  </iact:action>
  <iact:action type="add" startTime="24419">
    <iact:property name="dataType"/>
    <iact:actionData xml:id="d13">
      <inkml:trace xmlns:inkml="http://www.w3.org/2003/InkML" xml:id="stk13" contextRef="#ctx0" brushRef="#br0">18956 16199 668 0,'0'0'286'6,"0"0"-159"2,0 0-61 0,0 0 10 0,0 0-13-2,0 0 14 1,-29 309-13 1,38-260-2-1,27-6-22 1,7-17-11-1,10-18-17 1,-7-8 3 1,0 0-15-3,-5-40-1 4,-5-22-5-5,-5-7-6 1,-11-5 4 2,-7 15 2 1,-6 27 4 0,-7 10-1-2,0 22 3 1,0 0 0-2,0 0 3 2,0 22-2 0,0 25 15-2,0 8-5 2,0 1-6 0,0-4 3-2,0-11-4 2,0-11-1 0,6-9-1 0,6-7-2 0,8-9-10-2,2-5-39 1,5 0-63 2,2 0-81-3,-19 0-59 2,-5 0-254 0</inkml:trace>
    </iact:actionData>
  </iact:action>
  <iact:action type="add" startTime="24795">
    <iact:property name="dataType"/>
    <iact:actionData xml:id="d14">
      <inkml:trace xmlns:inkml="http://www.w3.org/2003/InkML" xml:id="stk14" contextRef="#ctx0" brushRef="#br0">19626 16651 423 0,'0'0'341'5,"0"0"-106"3,0 0-64-2,0 0-47 2,0 0-17 0,0 0-29 1,24-296-16-4,-24 271-23 3,6 0-18 0,9 5-9 0,9 3-4-1,11 10-6 0,6 3 2 2,5 4-4-4,10 0-24 3,1 0-57 0,1 0-80 0,-38 0-96-2,-11 0-466 2</inkml:trace>
    </iact:actionData>
  </iact:action>
  <iact:action type="add" startTime="25175">
    <iact:property name="dataType"/>
    <iact:actionData xml:id="d15">
      <inkml:trace xmlns:inkml="http://www.w3.org/2003/InkML" xml:id="stk15" contextRef="#ctx0" brushRef="#br0">20214 16345 766 0,'0'0'238'7,"0"0"-94"4,0 0-55-5,0 0-36 0,0 0 9 2,0 0-16-1,110 319-7 2,-92-293-3-3,2-9 7 1,-4-6-13 2,-2-4-1-2,-1-3-11-1,1-4-5 2,6 0-11 0,0-22-2-2,3-24-1 2,2-9-7 1,-2-2-4-2,0 1-12-1,-2 11 2 3,-4 14-35 0,2 12-23 0,7 7-72-3,-19 12-98 2,0 0-526-1</inkml:trace>
    </iact:actionData>
  </iact:action>
  <iact:action type="add" startTime="25484">
    <iact:property name="dataType"/>
    <iact:actionData xml:id="d16">
      <inkml:trace xmlns:inkml="http://www.w3.org/2003/InkML" xml:id="stk16" contextRef="#ctx0" brushRef="#br0">21133 16463 639 0,'0'0'171'7,"0"0"-104"-1,0 0 53 2,0 0-35 0,0 0-6 0,0 0-13-2,-246 55-11 2,214-24-15 0,12-1 7-1,9 0-13 0,11-8-11 1,0-2-5-1,0-7-2 1,28-6-9 1,15-7-7-4,7 0-3 4,-2-7-11-1,-9-21-5 0,-10 6 9-2,-9 8 5 1,-13 6 4 2,-2 8 1-3,-5 0 0 1,0 0-3 2,0 0 3-1,0 0-1 0,0 0-1-2,0 8-2 2,0-2 4 0,0 5 0-2,0 3 0 2,0-2-2-1,2 6-13 2,14 2-30-2,6-3-23 0,3-3-42 1,-15-14-105 0,-1 0-145-2</inkml:trace>
    </iact:actionData>
  </iact:action>
  <iact:action type="add" startTime="25926">
    <iact:property name="dataType"/>
    <iact:actionData xml:id="d17">
      <inkml:trace xmlns:inkml="http://www.w3.org/2003/InkML" xml:id="stk17" contextRef="#ctx0" brushRef="#br0">21443 15721 438 0,'0'0'149'7,"0"0"28"1,0 0-27-3,0 0-26 4,0 0-51-2,0 0-26 3,28 227-2-5,-22-146 4 3,-1 1-3 0,3 6 1 0,-5 1 2-2,4 6-11 2,-7-5-14-1,3-11-5 2,-3-20-8-4,0-22-11 3,0-21 0 0,0-9-9 1,0-7-38-1,4-4-63-3,12-27-56 4,-9 4-53-1,2 5-232-3</inkml:trace>
    </iact:actionData>
  </iact:action>
  <iact:action type="add" startTime="26176">
    <iact:property name="dataType"/>
    <iact:actionData xml:id="d18">
      <inkml:trace xmlns:inkml="http://www.w3.org/2003/InkML" xml:id="stk18" contextRef="#ctx0" brushRef="#br0">21661 16274 713 0,'0'0'171'4,"0"0"-73"2,0 0 16 2,0 0-24 1,0 0-46-1,0 0-36-2,-399 7-8 2,363 0-8-1,20 3-63 4,16-3-67-7,0-4-124 4,3-1-235 0</inkml:trace>
    </iact:actionData>
  </iact:action>
  <iact:action type="add" startTime="26399">
    <iact:property name="dataType"/>
    <iact:actionData xml:id="d19">
      <inkml:trace xmlns:inkml="http://www.w3.org/2003/InkML" xml:id="stk19" contextRef="#ctx0" brushRef="#br0">21796 16463 523 0,'0'0'270'8,"0"0"-128"-1,0 0-55 0,0 0-13-1,0 0 0 2,0 0-23 0,13 227 1 0,3-199-16-2,11-9 9 2,5-7-25 0,11-12-6 0,2 0-11 0,8-25-3 0,-10-28-5-2,-5-9-4 2,-11-3-11 0,-8 9 13-2,-9 19 4 2,-7 17-1 0,-3 9 3 0,0 11 0-2,0 0-1 2,0 0-2 0,0 34 4-2,0 13 2 2,0 4 16 0,0 3-2 0,0-9-2-2,0-6-7 2,0-11-5 0,0-9-2 0,3-10-1-1,9-9-17 0,4 0-26 1,13 0-40 0,0-4-83-1,-13-9-164 0</inkml:trace>
    </iact:actionData>
  </iact:action>
  <iact:action type="add" startTime="26796">
    <iact:property name="dataType"/>
    <iact:actionData xml:id="d20">
      <inkml:trace xmlns:inkml="http://www.w3.org/2003/InkML" xml:id="stk20" contextRef="#ctx0" brushRef="#br0">22510 16688 208 0,'0'0'319'7,"0"0"-120"1,0 0-43-2,0 0-40 2,0 0-24-1,0 0-10 2,0-277-8-1,9 260-1-2,2 6-9 1,-3 3-44 2,12 2-7-1,0 6-6-3,19 0-3 4,8 0-4-2,5 6 0 1,16 19 0-1,-4 6-9 0,-3-11-35 2,-13-3-18-1,-9-5-35 0,-38-12-88-1,-1 0-323 0</inkml:trace>
    </iact:actionData>
  </iact:action>
  <iact:action type="add" startTime="27069">
    <iact:property name="dataType"/>
    <iact:actionData xml:id="d21">
      <inkml:trace xmlns:inkml="http://www.w3.org/2003/InkML" xml:id="stk21" contextRef="#ctx0" brushRef="#br0">23177 16527 490 0,'0'0'237'4,"0"0"-102"3,0 0-42 2,0 0-23-4,0 0-27 3,0 0-24 0,220-141-9-2,-215 117-5 2,-5 7-4 0,0 2-1 1,-8 10-14-4,-22 5-25 4,0 0-7-2,-10 5 0 1,0 32 8-2,9 7 31 2,1 1 7 0,7 7 14 0,14-8 50-1,5-2-3 2,4-5-3 0,0-7-7-2,8 2-7-1,21-1-8 4,13-9-17-4,9 1-14 2,-3-20-5 0,8-3-2-2,8 0-33 2,3-30-54 1,-41 6-121-4,-3 1-681 4</inkml:trace>
    </iact:actionData>
  </iact:action>
  <iact:action type="add" startTime="27923">
    <iact:property name="dataType"/>
    <iact:actionData xml:id="d22">
      <inkml:trace xmlns:inkml="http://www.w3.org/2003/InkML" xml:id="stk22" contextRef="#ctx0" brushRef="#br0">16008 17956 833 0,'0'0'248'7,"0"0"-73"-1,0 0-43 0,0 0-71 2,0 0-16 0,0 0 66 1,-415 10-26-4,244 7-28 3,-6-4-20 0,6 11-16 3,4 4-12-8,6 2-5 5,11 1-3 0,19 0-1 2,27-5-26-4,40-9-39 3,28-12-50-2,36-5-21 2,0 0-73-5,30 0-19 4,20 0-324 0</inkml:trace>
    </iact:actionData>
  </iact:action>
  <iact:action type="add" startTime="28251">
    <iact:property name="dataType"/>
    <iact:actionData xml:id="d23">
      <inkml:trace xmlns:inkml="http://www.w3.org/2003/InkML" xml:id="stk23" contextRef="#ctx0" brushRef="#br0">16192 18277 471 0,'0'0'530'8,"0"0"-317"-1,0 0-106 0,0 0-47 1,0 0 36-1,0 0 0 2,-499-13-14-3,312 21-11 2,6-3-16 0,8 7-9 0,21 2-16-2,16-3-12 2,18-3-12 2,26 4-1-4,24-7-5-1,27-5-11 6,25 0-41-5,13 0-62 2,3 0-37-2,3 0-2 4,22 7-71-4,11-5-400 2</inkml:trace>
    </iact:actionData>
  </iact:action>
  <iact:action type="add" startTime="28665">
    <iact:property name="dataType"/>
    <iact:actionData xml:id="d24">
      <inkml:trace xmlns:inkml="http://www.w3.org/2003/InkML" xml:id="stk24" contextRef="#ctx0" brushRef="#br0">15470 17621 588 0,'0'0'331'6,"0"0"-142"2,0 0-65-1,0 0-55-1,0 0 12 3,0 0 28-2,164 106-15 3,-111-58-22-6,10 5-12 5,5 4-8-2,4-4-15 2,9-3-10-4,3 0 7 3,-7 1-10 0,0-11-7 0,-17-3 5-2,-17-7-7 3,-18-15-2-1,-17-5 4 0,-8-3-9-3,0-7 5 6,0 5-7-6,0-1 0 3,-5 23-4-1,-42 3 2 0,-27 15-1 1,-10 11 1 2,-3-4 2-1,7-7-2-5,7-4 0 4,16-11-4 0,16-9 0 0,14-2-2-2,15-12-1 2,5-2-6 0,7 3-37-2,0 14-45 2,0 10-69 0,13-18-115 1,6-3-322-4</inkml:trace>
    </iact:actionData>
  </iact:action>
  <iact:action type="add" startTime="29789">
    <iact:property name="dataType"/>
    <iact:actionData xml:id="d25">
      <inkml:trace xmlns:inkml="http://www.w3.org/2003/InkML" xml:id="stk25" contextRef="#ctx0" brushRef="#br0">17201 17569 318 0,'0'0'562'7,"0"0"-349"2,0 0-112-4,0 0-40 3,0 0-20 0,0 0 9 0,0 0-2-1,-141-10-17 0,86 10-12 2,-3 5-8-4,3 20 3 3,-2 7 3 0,12 4 3 0,5 14 3-2,1 6 3 2,18 9 0 1,8 2-3-2,6-6-1 0,7 3 0 1,0-6 4 4,13-5-2-7,28-1 7 1,9-14-10 3,11 5-13-1,3-18-8 0,-2-5 0-2,-4-10-7 1,3-10-20 2,-4 0-18-2,-1-5-34-1,-6-25-52 7,-10 4-38-11,-34 9-92 6,-6 9-596 0</inkml:trace>
    </iact:actionData>
  </iact:action>
  <iact:action type="add" startTime="30194">
    <iact:property name="dataType"/>
    <iact:actionData xml:id="d26">
      <inkml:trace xmlns:inkml="http://www.w3.org/2003/InkML" xml:id="stk26" contextRef="#ctx0" brushRef="#br0">17605 17921 481 0,'0'0'314'7,"0"0"-149"1,0 0-96 0,0 0 20-2,0 0-32 2,0 0 6 0,-138 73-7-2,112-40-7 1,6 5-1 3,5-6-2-4,5 5-7 1,10-5-11 3,0-8-13-4,0-3-5 2,41-11 5 0,-1-10-8 0,4 0-7-2,-1 0-2 2,-9-19 1-2,-10-12-4 3,-5 6-6-2,-10-12-26 1,-9-2-46-1,0-4-38 1,0-1-41-2,0 27-125 3</inkml:trace>
    </iact:actionData>
  </iact:action>
  <iact:action type="add" startTime="30512">
    <iact:property name="dataType"/>
    <iact:actionData xml:id="d27">
      <inkml:trace xmlns:inkml="http://www.w3.org/2003/InkML" xml:id="stk27" contextRef="#ctx0" brushRef="#br0">17731 18171 266 0,'0'0'416'3,"0"0"-202"7,0 0-104-3,0 0-25 0,0 0-18-1,0 0-13 4,91-144 5-4,-67 125-16 2,-1 2-9 0,-3 9-18-2,3 8 5 2,-2 0-4 0,2 0 7 0,-3 33-3-2,0 21-12 2,-4-5-9 0,-4-2-4 0,-3-6-8-2,-7-15-36 2,-2-7-61 0,5-13-52 0,-5-6-99-1,0 0-573 0</inkml:trace>
    </iact:actionData>
  </iact:action>
  <iact:action type="add" startTime="30811">
    <iact:property name="dataType"/>
    <iact:actionData xml:id="d28">
      <inkml:trace xmlns:inkml="http://www.w3.org/2003/InkML" xml:id="stk28" contextRef="#ctx0" brushRef="#br0">18120 17977 516 0,'0'0'309'4,"0"0"-145"5,0 0-73-2,0 0 10 1,0 0-35 0,0 0-6-3,89 206 21 4,-77-176-29-1,1-8-14 0,-6-5-1-2,2-5 0 2,-6-12-13 0,4 0-10 0,11 0-14-3,5-36-2 4,6-16 1-2,-5-5 1 2,2 3 0-4,-8 9-5 4,-5 13-3-2,-3 10-32 4,-6 12-43-5,5 10-39 1,3 0-28 0,-8 0-27 1,-1 0-249-2</inkml:trace>
    </iact:actionData>
  </iact:action>
  <iact:action type="add" startTime="31081">
    <iact:property name="dataType"/>
    <iact:actionData xml:id="d29">
      <inkml:trace xmlns:inkml="http://www.w3.org/2003/InkML" xml:id="stk29" contextRef="#ctx0" brushRef="#br0">18591 18157 160 0,'0'0'410'4,"0"0"-150"6,0 0-99-4,0 0-48 2,0 0-41-2,0 0-21 3,152-11-7-2,-132-16-14 1,-4 3-19 0,-6-1-7-2,-10-1-4 1,0 3-3 1,0 5-5 1,-26 3-13-3,6 15-20 1,-3 0 22 1,5 0 12 1,2 20 7-3,5 16 23 2,2 9-3 0,9 0 0 0,0 4-2-2,0-4-1 1,9-9 5 4,11-6-7-3,0-10-2-2,1-12-4 1,5-4-2 2,-2-4 10-3,-3 0-6 2,-5 0-7-2,1-17-4 2,-1-15 0 0,-4-4 2-2,-1 2-1 2,2-2 1 0,2-4 1 0,5 6 2-2,0 2 5 2,5 5-2 0,-5 2-1 0,5 6-5-2,1 8-2 2,3 5 0 0,-2 6-2 0,1 0-28-1,2 0-57 1,-2 0-44-1,-19 0-130 1,-5 6-470 0</inkml:trace>
    </iact:actionData>
  </iact:action>
  <iact:action type="add" startTime="31568">
    <iact:property name="dataType"/>
    <iact:actionData xml:id="d30">
      <inkml:trace xmlns:inkml="http://www.w3.org/2003/InkML" xml:id="stk30" contextRef="#ctx0" brushRef="#br0">19437 17947 420 0,'0'0'290'5,"0"0"-133"3,0 0-33 2,0 0-37-4,0 0-27-1,0 0-15 5,-203 148 6-4,177-112 5 1,15 4-4 0,8-9-10 2,3-12-22-1,0-5-5 0,4-8-9-3,26-6-1 4,10 0-5-2,-3-8-4 1,-3-29-4-2,-4-13 3 2,-10 1 1 0,-7 4 0 0,-7 13 2-1,-4 8-4 1,-2 16 5 0,0 8-1-1,0 0 1 0,0 0-3 1,0 0 4 0,0 0 1 0,0 25 6-3,-8 20 14 5,0 11-1-3,-5 13-7-2,0 6-7 4,-2 6 11-1,-1-5-11-1,-3 6 1 3,-2-12 9-5,-7 3 1 4,0-11-7-2,1-11-4-1,-2-14-6 3,4-18-4-2,-2-19 2 2,2 0-10-2,-2-49-19-1,6-29-37 2,14-20-37 0,7 53-64 0,0 3-110-2</inkml:trace>
    </iact:actionData>
  </iact:action>
  <iact:action type="add" startTime="32093">
    <iact:property name="dataType"/>
    <iact:actionData xml:id="d31">
      <inkml:trace xmlns:inkml="http://www.w3.org/2003/InkML" xml:id="stk31" contextRef="#ctx0" brushRef="#br0">19607 18183 640 0,'0'0'264'6,"0"0"-105"2,0 0-100-2,0 0-45 1,0 0-14 2,0 0-68-2,0 0-128 0,39 106-303 1</inkml:trace>
    </iact:actionData>
  </iact:action>
  <iact:action type="add" startTime="32230">
    <iact:property name="dataType"/>
    <iact:actionData xml:id="d32">
      <inkml:trace xmlns:inkml="http://www.w3.org/2003/InkML" xml:id="stk32" contextRef="#ctx0" brushRef="#br0">19626 17840 450 0,'0'0'322'5,"0"0"-136"3,0 0-92-2,0 0-50 0,0 0-36 2,0 0-8 0,13-101-6 0,-13 101-32-2,0 0-40 5,0 0-79-7,10 0-345 5</inkml:trace>
    </iact:actionData>
  </iact:action>
  <iact:action type="add" startTime="32414">
    <iact:property name="dataType"/>
    <iact:actionData xml:id="d33">
      <inkml:trace xmlns:inkml="http://www.w3.org/2003/InkML" xml:id="stk33" contextRef="#ctx0" brushRef="#br0">19836 18166 314 0,'0'0'296'7,"0"0"-125"0,0 0-107 1,0 0-32-2,0 0 66 2,0 0-41 2,48-77-17-4,-32 58-5 1,0-1-13 2,-2 8-9-2,1 7-11 0,3 5 4 0,6 0 21 1,-3 0-12 0,0 32-11-2,-5 5-4 4,-3 7-4-4,-3-2-7 2,-4-9 0-3,-6-7-15 4,4-15-35-1,-1-11-60 0,-3 0-145 0,0 0-430-2</inkml:trace>
    </iact:actionData>
  </iact:action>
  <iact:action type="add" startTime="32700">
    <iact:property name="dataType"/>
    <iact:actionData xml:id="d34">
      <inkml:trace xmlns:inkml="http://www.w3.org/2003/InkML" xml:id="stk34" contextRef="#ctx0" brushRef="#br0">20329 18013 245 0,'0'0'212'8,"0"0"-49"-3,0 0 0 3,0 0-60 0,0 0-18-2,0 0-20 1,-87 153-22 2,85-143-9-1,2-10-13-2,0 7-8 2,0-7-2 0,5 0-8 0,28 0-3-2,2-17-4 2,1-15 4 0,-7 0 0 0,-12 0-1-2,-4-11 1 2,-8 4-1 0,-5 7 0 0,0 14 0 0,0 12 2-3,0 0-1 4,0 6 5-2,0 0 32 2,0 6 25-3,0 28-19 2,0 8-24 0,0 8-6 0,0 6-5-1,0 13-6 0,-10 12 0 1,-1 1-1 0,4-1-1-2,0-6 2 2,-5-19 2 0,5-4-2 0,-6-22-2 0,-7-11 0-2,-5-13-8 2,-7-6-1-2,-4 0-20 2,-9-31-23 3,-3-19-38-6,25 20-81 1,6-2-288 2</inkml:trace>
    </iact:actionData>
  </iact:action>
  <iact:action type="add" startTime="33727">
    <iact:property name="dataType"/>
    <iact:actionData xml:id="d35">
      <inkml:trace xmlns:inkml="http://www.w3.org/2003/InkML" xml:id="stk35" contextRef="#ctx0" brushRef="#br0">21365 17258 456 0,'0'0'351'6,"0"0"-178"2,0 0-88 0,0 0-5 0,0 0-20-2,0 0-3 2,-48-12 9-1,0 37-10 2,1 12-16-4,-6 4-10 5,1 16 0-4,0 5-9 0,9 9-5 3,5 4-11-2,9 7 7 2,14-3-6-4,10 3 6 5,5-7 1-3,0-4-3 2,37-9-4 0,23-13-1-4,16-12 3 5,9-17-4-3,3-20-4 1,-4 0 2-3,-10-18-4 4,-10-26 1-2,-18-13 0 3,-11 1-1-5,-12-1-2 6,-7 13-1-7,-12-3 1 3,-4 13 3 2,0 4-8-2,0 9 2 1,0 16 6-2,0-1-1 0,0 6 2 2,0 0-1 0,0-6-1 0,0 6-2-2,-7 0 4 1,-15 0 2 2,-5 0 8-1,-9 0 3-2,-6 6-1 2,-5 11 2 0,4-2-9 0,7-11-4 0,15 1-1 0,8-5-5-2,6 0-9-1,7 0-26 6,0 0-78-5,0-5-25 2,4 1-70-2,18-4-321 2</inkml:trace>
    </iact:actionData>
  </iact:action>
  <iact:action type="add" startTime="34275">
    <iact:property name="dataType"/>
    <iact:actionData xml:id="d36">
      <inkml:trace xmlns:inkml="http://www.w3.org/2003/InkML" xml:id="stk36" contextRef="#ctx0" brushRef="#br0">21825 17895 159 0,'0'0'706'6,"0"0"-528"2,0 0-51 0,0 0-57-2,0 0-33 1,0 0-16 1,0 0-3 1,176-6-3-4,-152-18-7 4,-10-1-8-1,-4-1-2 0,-10 5-2-3,0-1-6 4,0 9-10-1,-10 7-24 0,-13 6 18-3,5 0 12 4,-8 0 14-2,-1 32 25 0,-4 12 14 1,1 9-16-1,1 5 4 2,9 6-4-1,10-15 3 0,1-4-1-2,9-11 7 2,0-14-18 0,0-5-3-2,29-15-11 2,13 0-2 0,7 0-18 0,3 0-24-2,2-26-35 2,-16-5-48 0,-30 19-67 0,-8 4-206-2</inkml:trace>
    </iact:actionData>
  </iact:action>
  <iact:action type="add" startTime="34695">
    <iact:property name="dataType"/>
    <iact:actionData xml:id="d37">
      <inkml:trace xmlns:inkml="http://www.w3.org/2003/InkML" xml:id="stk37" contextRef="#ctx0" brushRef="#br0">22435 17885 451 0,'0'0'202'5,"0"0"-66"3,0 0 6-1,0 0-50 3,0 0-9-5,0 0-5 4,-170 66-14-2,157-40-1-1,7 5 11 2,6 2-18 0,0 4-30 0,21-6-16-2,18-11-7 2,1-15-3 0,-3-5-4-1,-5 0-2 0,-12-20-1 1,-9-16-4 0,-6-4 0-2,-2-4-6 5,-3 6-32-6,0 8-40 4,0-7-52-2,0 29-52 0,0 5-169 0</inkml:trace>
    </iact:actionData>
  </iact:action>
  <iact:action type="add" startTime="35195">
    <iact:property name="dataType"/>
    <iact:actionData xml:id="d38">
      <inkml:trace xmlns:inkml="http://www.w3.org/2003/InkML" xml:id="stk38" contextRef="#ctx0" brushRef="#br0">23033 17848 407 0,'0'0'320'7,"0"0"-256"2,0 0-5-1,0 0-17-2,0 0-8 2,0 0 43 0,-246 168 10-1,223-136 5 0,14-5-22 1,6-7-6-1,3-1-33 2,0-7-1-1,23-12-13-3,21 0-17 3,10 0-3 0,-2-25-4-2,-9-26 4 3,-5-16-2-2,-11-21 2 3,-8-14-3-2,-11-6 1-3,0-1-6 5,-8 15-25-4,0 32 2 0,0 23 10 4,0 28 4-4,0 11 16 2,0 6 4 0,-8 44 30-2,-7 19-3 2,3 25-4 0,4 2-8 0,-1 7 9-2,5-6 5 2,4-5-10 0,0-19-10-2,0-21-6 2,0-14-3 0,0-25-6 0,0-9-43-2,1-4-41 2,6 0-86 0,-1-17-229 0</inkml:trace>
    </iact:actionData>
  </iact:action>
  <iact:action type="add" startTime="35610">
    <iact:property name="dataType"/>
    <iact:actionData xml:id="d39">
      <inkml:trace xmlns:inkml="http://www.w3.org/2003/InkML" xml:id="stk39" contextRef="#ctx0" brushRef="#br0">23238 18058 246 0,'0'0'512'4,"0"0"-383"5,0 0-33 0,0 0-39-1,0 0-29-4,0 0-10 8,210-177-3-8,-203 141-12 4,-7 5-3 0,0 14-4-2,-7 8-29 2,-21 5 14 1,-2 4 3-1,-6 9 16-2,2 31 19 2,7 12 32 0,-2-5 4-2,6-2 2 2,8-6-9-1,7-5-9 4,8 0 4-6,0-9 3 3,0 0-21-1,2-2-14 1,27-9-11-2,9-9-4 5,1-5-22-5,6 0-51 1,2-19-3 1,2-24-58-2,-35 24-83 2,4-6-283 0</inkml:trace>
    </iact:actionData>
  </iact:action>
  <iact:action type="add" startTime="35961">
    <iact:property name="dataType"/>
    <iact:actionData xml:id="d40">
      <inkml:trace xmlns:inkml="http://www.w3.org/2003/InkML" xml:id="stk40" contextRef="#ctx0" brushRef="#br0">23829 17803 457 0,'0'0'231'7,"0"0"-81"-1,0 0-41 2,0 0-35 0,0 0-13 0,0 0-1-1,-187 92-23 1,173-78-4 2,5-2-6-4,8-1 1-1,1 4 6 3,0 4 0 0,0 6-10 0,17 4-7-2,6-5-4 3,-2-3-7-2,-4-2 3 2,-10 6-4-2,-1-3-2-1,-6 6 1 2,0 3-4 2,-7-6-3-5,-27-3-3 3,-3-7-18-1,2-15-38 1,2 0-57-1,25 0-69 0,8-19-198 2</inkml:trace>
    </iact:actionData>
  </iact:action>
  <iact:action type="add" startTime="36307">
    <iact:property name="dataType"/>
    <iact:actionData xml:id="d41">
      <inkml:trace xmlns:inkml="http://www.w3.org/2003/InkML" xml:id="stk41" contextRef="#ctx0" brushRef="#br0">24145 18070 673 0,'0'0'199'7,"0"0"-56"-1,0 0-84 2,0 0-59 1,0 0-20-3,0 0-69 1,29 118-294 1,-29-130 7-2</inkml:trace>
    </iact:actionData>
  </iact:action>
  <iact:action type="add" startTime="36432">
    <iact:property name="dataType"/>
    <iact:actionData xml:id="d42">
      <inkml:trace xmlns:inkml="http://www.w3.org/2003/InkML" xml:id="stk42" contextRef="#ctx0" brushRef="#br0">24205 17752 446 0,'0'0'202'2,"0"0"-21"-2,0 0-86 8,0 0-72-1,0 0-15-1,0 0-8 1,29-176-37 2,-29 176-52-2,0 1-162 2,0 17-164-3</inkml:trace>
    </iact:actionData>
  </iact:action>
  <iact:action type="add" startTime="36623">
    <iact:property name="dataType"/>
    <iact:actionData xml:id="d43">
      <inkml:trace xmlns:inkml="http://www.w3.org/2003/InkML" xml:id="stk43" contextRef="#ctx0" brushRef="#br0">24624 17808 231 0,'0'0'275'5,"0"0"-190"2,0 0 87 1,0 0-55 0,0 0-23 0,0 0-32-2,-193 195-2 2,167-160-2 1,7-3-11-2,15-7-1-1,4-6-4 4,0-4-6-4,13-4-16 2,26 0-11-1,1-11-9 0,5 0-1 1,-4 0-18-1,1 0-22 2,-2-20-29-3,-9-10-40 1,-24 18-100 4,-4-7-190-7</inkml:trace>
    </iact:actionData>
  </iact:action>
  <iact:action type="add" startTime="36931">
    <iact:property name="dataType"/>
    <iact:actionData xml:id="d44">
      <inkml:trace xmlns:inkml="http://www.w3.org/2003/InkML" xml:id="stk44" contextRef="#ctx0" brushRef="#br0">25138 17758 247 0,'0'0'291'4,"0"0"-217"4,0 0 60 0,0 0-17 0,0 0-7 0,0 0-37-2,-104 95-29 2,70-70 2 0,16-1-7 0,9-5 9-2,6 7 0 2,3-2 6 0,0 1-2-2,12 6-22 2,20 0-4 0,7 0-4 0,-10-6-13-1,-3-8-7 0,-13-2 0 1,-13-8-2 0,0 6-13-2,-13-8-58 2,-38 0-29 0,-10-5-54-2,29 0-100 4,5 0-279-4</inkml:trace>
    </iact:actionData>
  </iact:action>
  <iact:action type="add" startTime="37633">
    <iact:property name="dataType"/>
    <iact:actionData xml:id="d45">
      <inkml:trace xmlns:inkml="http://www.w3.org/2003/InkML" xml:id="stk45" contextRef="#ctx0" brushRef="#br0">25506 17332 139 0,'0'0'631'8,"0"0"-427"-1,0 0-28 0,0 0-53 0,0 0-43 2,0 0-26-2,0 0-31-1,50 192-15 2,-50-121-7 1,0 4-1-1,0-4-5 0,0 2-30-2,-9-6-61 2,-3-1-33 0,9-57-119-1,3-2-345 0</inkml:trace>
    </iact:actionData>
  </iact:action>
  <iact:action type="add" startTime="37896">
    <iact:property name="dataType"/>
    <iact:actionData xml:id="d46">
      <inkml:trace xmlns:inkml="http://www.w3.org/2003/InkML" xml:id="stk46" contextRef="#ctx0" brushRef="#br0">25532 18303 658 0,'0'0'196'7,"0"0"-79"1,0 0-78 0,0 0-39-2,0 0-12 2,0 0-12-1,11 11-56 1,-11-31-52-1,2 3-231 3</inkml:trace>
    </iact:actionData>
  </iact:action>
  <iact:action type="add" startTime="38807">
    <iact:property name="dataType"/>
    <iact:actionData xml:id="d47">
      <inkml:trace xmlns:inkml="http://www.w3.org/2003/InkML" xml:id="stk47" contextRef="#ctx0" brushRef="#br0">25563 18339 515 0,'0'0'192'7,"0"0"-52"0,0 0-61 0,0 0-48 1,0 0-11 0,0 0-11-2,0 12-8 2,0-10 0 0,0 4-1 0,0 0 2-2,0 2-1 3,0 2 11-2,0 2-4 3,0-3-1-6,0-3-7 8,0-1-6-8,0-5-7 4,0 0-19 0,0 0-47-2,0 0-177 2</inkml:trace>
    </iact:actionData>
  </iact:action>
  <iact:action type="add" startTime="40851">
    <iact:property name="dataType"/>
    <iact:actionData xml:id="d48">
      <inkml:trace xmlns:inkml="http://www.w3.org/2003/InkML" xml:id="stk48" contextRef="#ctx0" brushRef="#br0">31963 15776 810 0,'0'0'221'6,"0"0"-76"2,0 0-53 0,0 0-45 0,0 0-19-2,7-137 3 2,-7 36 18-1,0-17-2 3,0-15-12-5,-7-13 3 2,-27-25-11 0,-17-9 0 1,-6-2-7-1,-16 4 0 2,-1 15-9-1,-3 25-8 1,8 35 0-2,14 28-2 1,21 38 1-1,15 20-2-1,12 9 0 1,7 8 0 1,0-4 3 0,0 4 1-2,0 0 0 2,0 0 4 0,0 0 0 0,0 0 1-2,0 0-1 2,0 0-1 0,0 15 0 0,-6 15 0-2,-5 6-1 2,2 9 1 1,2 9-3-2,-6 2-3 2,3 6-1-1,0-2 0-3,2-6 1 3,1 10-1-1,4 0 0 0,3 7 2 1,0 1-1 0,0-17 1-2,0-19 1 2,0-18 4 0,0-18 7 2,0 0-8-4,0 0-5 0,10-13-1 2,-2-41-7 0,5-15-2-2,0-13 7 2,-6-3 2 0,-7 3-1 1,0 1 2-4,0 3-2 5,0 10 2-4,0 12-3 2,0 17 2-2,-4 10-1 2,4 15 1 0,0 9 0 0,0 2 0-2,0 1 1 3,0 2 0-2,0 0 1 1,0-3 0-2,0 3-2 2,0 0 6 0,0 0 11 0,0 0 13-2,27 0 10 2,21 8-1 0,14 28 0 0,9 21 8-2,12 10-7 2,-5 2-18 0,-2 0-17-2,-19-19-5 4,-10-13 0-4,-17-15 0 2,-15-10 0 0,-8-7 0-2,-7-5 0 2,0 0 0 0,0 2-42 0,0 2-43-2,-16 7-38 2,-13 9-88 0,12-12-85 0,4 3-226-2</inkml:trace>
    </iact:actionData>
  </iact:action>
  <iact:action type="add" startTime="42149">
    <iact:property name="dataType"/>
    <iact:actionData xml:id="d49">
      <inkml:trace xmlns:inkml="http://www.w3.org/2003/InkML" xml:id="stk49" contextRef="#ctx0" brushRef="#br0">28284 15403 42 0,'0'0'31'6,"0"0"-13"0,0 0-18 4,0 0 5-4,0 0 34 4,0 0 73-4,5 182 21 0,-5-157 32 2,0-13-28-1,0-6 23 3,0-4-54-2,0-2-4-3,0 0-45 4,0 0-13-3,0 0-11 1,0-33-15 1,-2-26 3 0,-1-22 46-2,3-16 18 1,0-17-30 3,0-14-13-3,0-9-3-1,0-14-4 2,0-5-1 0,19 8-5 0,2 18 2 0,2 21-10 0,14 20 18-2,-3 12 2 2,16 13-5-1,0 5 0 2,7 0-4-2,4 2-11 0,-9 4-10-1,0 5-6 2,-7 8-4 0,-4 6 3 0,-6 7-4-2,-2 2 2 2,3-4-2 0,-5 4 3 0,-5 3-6-2,-7 2 5 2,-11 13-3 0,-2-1 2 0,-5 6-1 0,-1 2 0 0,0 0 1-2,0 0-2 2,0 0 1 0,0 0-1 2,0 0-4-6,-1 0 2 4,-29 17-4-2,-23 20 7 2,-7 7 1 0,-12 10 5 0,-7 6-5-2,5 2 1 2,-3-8-2 0,13-5 0 1,11-10 0-3,11-16 0 1,17-6 0 1,12-14-1 0,10-3 0 0,3 0 0-2,0 0-4 3,0 0 1-2,0 0-3 1,12-5-4 2,31-33 1-6,18-18 5 4,20-11 5-2,12-6 0 2,3-4 1 0,-1 13 0 0,-11 14-1-2,-17 14 1 2,-21 12 4 0,-18 16-4 1,-11 5 12-2,-14 3-7-1,2 0 6 2,-5 0-1 0,0 22 9-2,0 38 7 2,-15 18 12 0,-10 24-28 0,-1-1-9-2,3 0 9 4,-4-5-7-4,2-21-3 3,-3-19-1-4,11-19-3 3,3-20-20 0,5-15-36 0,6-2-11 0,3 0-11-2,0 0-26 2,0-14-34 0,12-8-67 0,-8 0-395-2</inkml:trace>
    </iact:actionData>
  </iact:action>
  <iact:action type="remove" startTime="45343">
    <iact:property name="style" value="instant"/>
    <iact:actionData xml:id="d50" ref="#d49"/>
  </iact:action>
  <iact:action type="add" startTime="45407">
    <iact:property name="dataType" value="strokeEraser"/>
    <iact:actionData xml:id="d51">
      <inkml:trace xmlns:inkml="http://www.w3.org/2003/InkML" xml:id="stk50" contextRef="#ctx0" brushRef="#br1">35560 18008 709 0,'0'0'409'67,"0"0"-342"-67,0 0-19 0,0 0-15 0,0 0-31 0,0 0-2 0,0 0-17 0,-32-5-53 0,32 5-150 0,3 14-644 9</inkml:trace>
    </iact:actionData>
  </iact:action>
  <iact:action type="remove" startTime="46107">
    <iact:property name="style" value="instant"/>
    <iact:actionData xml:id="d52" ref="#d48"/>
  </iact:action>
  <iact:action type="add" startTime="46164">
    <iact:property name="dataType" value="strokeEraser"/>
    <iact:actionData xml:id="d53">
      <inkml:trace xmlns:inkml="http://www.w3.org/2003/InkML" xml:id="stk51" contextRef="#ctx0" brushRef="#br1">38684 18812 33 0,'0'0'831'60,"0"0"-692"-60,0 0-31 0,0 0-45 0,0 0-54 0,0 0-9 1,0 0-18-1,-5-8-53 0,-5 8-35 7,-3 1-162 3</inkml:trace>
    </iact:actionData>
  </iact:action>
  <iact:action type="add" startTime="48331">
    <iact:property name="dataType"/>
    <iact:actionData xml:id="d54">
      <inkml:trace xmlns:inkml="http://www.w3.org/2003/InkML" xml:id="stk52" contextRef="#ctx0" brushRef="#br2">28559 15873 332 0,'0'0'299'8,"0"0"-139"0,0 0-48-2,0 0-51 2,0 0-30 0,0 0 3 0,0 0 7-2,-16-69 17 2,16 30-10 0,0-3-5-2,0-7 2 2,0-1-14 0,0-2 4 0,0-5-14 0,0-4 2-3,9-1-1 4,7-2-11-1,0 2 7 0,-2 2-8-1,1-5 6 0,1 3-3 2,0-2-3-4,-5 0 0 4,2 4-3-2,3 1-7 1,4 2 3-2,-1 5 1 2,-3-7 4 0,9 0 0 0,-8-4-2-2,6-2-2 2,1 2-3 0,-1 3 1 0,2 7-1 0,-5 5 1-1,3 3-1 0,3 1 2 2,-6-2 3-4,1 1 1 3,-1 0-1 0,-6 0-3 0,5 3 0-2,2 3-3 2,-8 7 0 0,3 2 1 0,-5 6-1 0,2 0 1-2,-7 3-1 2,1 6 0 0,-1 4 1 0,-4 3-2-2,-2 8 1 2,0 0 0 0,0-3-1-2,0 3 1 2,0 0 0 0,0 0 2 0,0 0 0 0,0 0-1-2,0 0 3 2,0 0 8 0,0 3 6 0,-37 24-3-2,-8 10 0 2,-7 0-5 0,-9 5-5 0,2 0-4-1,-5 0-1 2,0-3-1-3,11-6 1 0,9-7 0 2,20-11 0 0,5-8 0 0,17-7-1 0,2 0 1-2,0 0-1 2,0 0-2 0,0 0-1 0,25-4 1-2,27-24 3 2,21-9 0 0,6-8 4-2,4-3-2 3,-5-4-1-2,-8 11 2 1,-11 1-1-2,-12 10 1 4,-17 10 4-4,-10 5-2 2,-12 10 0 0,-8 5-5-2,0 0 1 2,0 0 0 0,0 0-1-2,0 0 4 2,0 0 9 1,0 15 31-2,0 23 6-1,0 19-12 2,0 5-26 0,0 2-12 1,-3-8 0-4,1-5-2 4,2-9-15-2,0-11-22 1,0-5-29 0,0-6-30-2,0-10-27 2,0-10-104 0,0 0-260-2</inkml:trace>
    </iact:actionData>
  </iact:action>
  <iact:action type="add" startTime="49907">
    <iact:property name="dataType"/>
    <iact:actionData xml:id="d55">
      <inkml:trace xmlns:inkml="http://www.w3.org/2003/InkML" xml:id="stk53" contextRef="#ctx0" brushRef="#br2">31835 15963 226 0,'0'0'385'6,"0"0"-217"2,0 0-42 0,0 0-63 0,0 0-35-2,0 0-7 2,0 0 7 0,0-122-11-2,0 91 7 3,0 3-3-2,-6-6 2-1,2-2 1 3,0-2-5-2,-8-6 6 1,5-3-6 0,-1-4-2 0,-6 6-5-2,2 0-6 2,2 0 0 0,-7 8-1-3,1-10 13 6,0 2-4-4,1 2 10 2,2 2-2-3,0 1-7 2,-1 4-5 0,-4-6-2 0,-5-1 1 0,1-7-5-2,-1-4-1 2,3-8-2 0,6-5-2-1,-4 0 1 0,9-1 0 2,-1 1 1-1,-3 10 1-4,6 3-2 8,-3 7 1-8,0-4-1 2,-5 1 1 2,-4-2-1 0,-4 0 1 0,3 5-1 1,0 4 0-3,4 7 0 1,-2 7 0 3,7 4 0-4,-2 0-1 1,-3 1 3 0,3-2-2 0,-2-5 1 1,-1 0-1 0,-3 0 0-1,-1 0-2 0,6 3 0 1,-1 8 1 0,1 3-2-2,9 3 3 2,-5 6-3-1,0-4 2 2,1 4-6-4,-2-3 6 4,2 0-1-1,2-4 1-2,-3-2 2 2,-4-2-1 0,1-1 0 0,6 7-2-2,-3 1 2 2,0 7 0 0,4 5-18 0,6 0 1-2,0-3 4 2,0 3 8 0,0-4 3 1,0 4 2-2,0 0 0-1,0 0 0 2,0 0 0 0,0 0 0-2,0 0 2 2,-4 7-1 0,-2 26 0 0,4 12 9-3,2 8-4 4,0 3-2-1,0 4 8 0,0-6 6-2,0-7 8 2,0-6-10 0,0-11-11 0,0-13-4-3,0-12 2 4,0-5-5-1,0 0 2 0,0 0-6-2,0-29-9 2,0-20 6 0,0-16 9-2,0-1 1 2,0 2 0 0,0 10 0 0,0 7 0 0,0 13-1-2,2 11 0 2,1 10 0 0,0 4 2 0,1 6-2-2,0 1 3 2,1-1 11-1,2-1-1 2,-1 0 0-3,1 0-4 2,0 4-6 0,6 0 1-2,11 0 9 4,3 15 20-4,14 26 19 2,5 16-12 0,8 5-15-2,-1-3 10 2,-3 0-8 0,-3-9 5 0,-12-11-22-2,-13-9-2 2,-6-17-7 0,-13-11-1-2,-3-2-4 3,0 0-11-1,0 0-36 0,0 0-49-1,0 4-20 1,0-4-68-2,-3 0-198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22:17.41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102">
    <iact:property name="dataType"/>
    <iact:actionData xml:id="d0">
      <inkml:trace xmlns:inkml="http://www.w3.org/2003/InkML" xml:id="stk0" contextRef="#ctx0" brushRef="#br0">22546 7965 521 0,'0'0'251'6,"0"0"-130"1,0 0-25 0,0 0-25 0,0 0-23 2,0 0-5-3,0 0 14 1,0-264-9 1,5 203-6 0,2 4 3-1,2-5-10 2,-5-1-4-2,3-7-2 0,5-6-7 2,-8-3-5-4,6-2-4 4,1 6-3-2,-7 4-2 1,9 6-2-1,1 6 1 1,-2 3 2 0,4-1 0 0,-3 3 0-2,2-6-5 2,2-6 6 0,6-6-4-2,-5-1-2 2,6 0 0 0,-6 0 1 0,5 5-1-2,-3 0-3 2,3 4 3 0,2 5-4 0,2 6 4 0,2-1-4-2,5 2 4 2,3 3-1 0,-3-1 0 0,5 1 3-2,-6 2-5 2,-2 5 3 0,2 2-3-2,-10 10 0 3,-5 7 0-2,-8 6 1 1,0 2-2-2,-7 8 1 2,1-4 0 0,-1 4-1 0,-3 2 0-2,0 2-1 2,0 1 0 0,0 2 2 0,0 0 0 0,0 0-1-2,0 0 2 2,0 0 0 0,0 0 1-2,0 0 3 2,0 0-1 0,0 0-1 0,0 0 0-2,0 0-1 2,-20 8 0 0,-12 22 10 0,-3 7-5-2,-10 11-1 4,-1 7-3-4,-4-6 0 2,-6 5-4-2,4-4 0 2,-5-1 1 0,5-2 1 0,11-8-2 0,8-6-1-2,7-13 1 2,9-5 3 0,9-11-3 0,4-4 0-2,4 0-1 2,0 0-4 0,0 0 2-2,0 0 3 3,0 0-1-2,0 0 1 1,0 0 0-2,0 0 1 2,4-4 0 0,20-19-1 0,-4-6 0 0,13-4 0-2,3-9-1 2,5-5 2 0,3-4-1 0,9-9 0-2,2-4 1 2,5-5-1 0,-4 0-1-2,-2 5 1 2,-11 10 0 0,-6 12 0 0,-14 14 0 0,-6 11 0 0,-10 12 1-2,-4 2 1 2,-3 3 2-2,0 0 3 2,0 0-1 0,0 21 3 0,0 42 14 0,0 27 6-2,0 14-24 2,-4 11-1 0,1-2-2 0,-6-9 1-2,5-18-3 2,-3-16 0 0,-2-22-2-2,6-20-7 2,-6-13-35 0,7-15-35 0,2 0-39-2,0-12-57 3,0-15-159-2</inkml:trace>
    </iact:actionData>
  </iact:action>
  <iact:action type="add" startTime="28843">
    <iact:property name="dataType"/>
    <iact:actionData xml:id="d1">
      <inkml:trace xmlns:inkml="http://www.w3.org/2003/InkML" xml:id="stk1" contextRef="#ctx0" brushRef="#br0">28134 7832 464 0,'0'0'143'7,"0"0"-28"1,0 0-5-2,0 0-8 2,0 0-26 0,0 0-7 0,9 10-1-2,-9-32-17 2,0-15 5 0,0-5-16-2,0-5-4 4,-6-12-11-4,-5-6-8 2,2-8-6-2,-1-11 0 4,0-3 1-4,5-4 3 2,-9-5 4 2,2-3-2-6,-4 0-4 4,-1 1-7 1,-6 4-3-4,-5 5-2 4,2 1 0 1,-1 3 0-5,-5-6 0 1,3-5 0 5,-10-8-1-6,2-5 1 3,-3-6-1 0,1 6 0 0,1 12 1-2,3 27-1 2,6 17 2 0,3 24-3-2,9 10 1 2,4 5 0 0,2 6 0-2,1 2 0 2,6 1-1 2,-2 5 2-4,2-4-2 2,-1 4 1-2,5 0-1 2,-1-3-2 0,1 3 3-2,0 0 2 4,-3 0-1-4,0 0-1 2,-4 0 1 0,5 0-1-2,-6 9 4 2,3 2-3 0,3 9 3 1,-7 11-4-4,7 6 1 3,2 15 1 0,-3 5-1-2,1 4 0 2,-3 1-1 0,5-5 0 0,-3-13 0-2,3-14 3 4,0-6-3-4,0-13 1 2,0-8-1 0,0-3 0-2,0 0 0 2,0 0-6 0,0 0 3 0,0-28-2-2,0-26-1 2,0-16 6 0,0-14 0-2,10-9 0 2,-5 1 0 0,4-1 0 0,-5 17 0-2,3 14 0 4,-1 15 0-4,-3 19 0 2,4 13 0 0,-4 10 0 0,-3 1 4-2,0 4 10 2,0 0 23 0,16 0 10-2,6 29 13 2,7 16-18 0,4 8-31-2,2 7 3 2,1-2 4 0,3 2 0 0,-7-10-5-2,0-5 1 4,-7-14-4-4,-9-13-4 2,-6-8-3 0,-7-10-1 0,-3 0 1-2,0 0-2 2,0 0-1 0,0 0-4-2,0 0-6 3,4 0-20-2,-1 9-21-1,1 8-35 2,11 13-58 0,-14-15-87 0,6 0-252-2</inkml:trace>
    </iact:actionData>
  </iact:action>
  <iact:action type="add" startTime="31650">
    <iact:property name="dataType"/>
    <iact:actionData xml:id="d2">
      <inkml:trace xmlns:inkml="http://www.w3.org/2003/InkML" xml:id="stk2" contextRef="#ctx0" brushRef="#br1">24860 2375 371 0,'0'0'192'7,"0"0"8"-1,0 0-44 3,0 0-38-2,0 0-17 2,-3-11-5-4,3 7-2 3,23 4-4 0,13 0-18 0,18 0-26-2,4 0-8 2,12 0-3 1,6 0 1-3,4 0-8 2,11 0 0 0,7 0-7 0,-1-11 4 0,0 2-13 2,-10 1-1-4,-10 3 7 1,-11 1 0 1,-15 1-6-2,-21 3 13 2,-14 0-7 0,-13 0-3 1,-3 0-6-5,0 0-5 4,0 0-2 0,0 0-2-2,0-5 0 2,-19-8-6 2,-24-16 1-4,-25-15 1 0,-18-16 4 2,-9-13 0 0,-11-6 1 0,1 2 0 0,-5 6 0-2,13 9-1 3,4 5 0-2,9 13 1 1,16 7-1-2,12 12-3 2,19 10-5 0,17 13 2 1,13 2-5-4,7 0 7 3,0 0 4 0,0 0 2-2,0 2 3 2,0 35 5 0,12 20 4 0,27 12-14-2,4 12 0 2,8 13 0 0,8 15 0 0,5 9 0 0,6 3 0-2,-4-3 0 2,-5-14 0 0,-7-13 1 0,-14-24-1-2,-12-16 1 2,-9-21 0 0,-9-14 1 0,-7-10-2-2,1-6-1 2,-4 0 1 0,0 0-3-2,3 0-1 2,0-47-3 0,-2-29 2 0,2-35 2-2,-3-17 3 2,0-18-1 0,0-9 1 0,0 9 0 0,0 20 0-2,0 27-3 2,9 30 3 0,3 20 0 0,4 18 0-2,-9 14 0 2,2 9 2 2,-9 8-1-4,1 0 2 0,-1 0 2 5,0 0-1-6,0 0 0 1,0 11-2 2,-15 37 2 1,-27 26 6-1,-5 18-6-1,-17 13-1 0,-10 6 2 1,-10 2 1-1,-13-6 2 2,-6-4-7-4,-4-12 3 4,4-16-3-2,6-12 0 1,14-18 0-2,28-17-1 4,17-15-1-4,22-7 0 0,16-6 1 2,0 0 0 0,0 0-1 0,36-23 1 0,40-10 5-1,30-7 1 0,21 7-2 2,14-3-1-2,12 2-2 0,8-1-1 0,6-5 0 1,-2 8 0 0,-5 0 0-2,-10 10 0 2,-12 9 3 1,-20 1 17-4,-18 4 6 3,-31-1-5 0,-25 4-8 0,-27 5-2 1,-13 0-8-4,-4 0 0 3,0-3-3 1,-40-6-4-1,-44-9-10-3,-37-4 1 3,-21-5 12 0,-17-10 2 0,-5-5-1-1,9-9 0 0,0 1 2 1,17-2-2-2,11 11 0 4,12 1 2-4,12 7-1 2,6 1 2 0,13 10-2-2,13 5-1 2,14 4 0 0,8 4-1 1,19 1-1-4,1 6 1 3,14-2-5 0,5 1 6 0,6 3-10-2,4 0 3 2,0 0-1 0,0 0 4-2,0 0 4 4,0 0 1-2,0 0 0-1,0 0 5-1,0 0-3 1,37 3 0 2,20 28 2-2,14 6-4 1,3 8 2-2,6 5-3 2,-1 8-2 0,1 7 0 1,-2 9 1-3,2 2 1 1,1 5-1 1,-1 1 1 0,-9-3 0-2,-12-7 1 2,-15-7 2 0,-9-12 0-2,-14-11 2 5,-7-10-1-4,-3-10 0 0,-5-8-2-2,-2-11-2 3,-4 0 2 0,0-3-2 0,0 0 0 0,3 0 0-2,-3 0 0 2,5 0-1 0,3-37-1 1,-1-30-5-3,14-34 0 1,-5-20 6 1,7-14 0 0,4-11 1-2,0 3 0 2,-4 14 0 0,-3 21 1-2,-3 24-2 3,-6 22 2-2,-1 20-1 1,-10 20 0-2,3 14 0 4,-3 8 0-3,0 0 0 0,0 0 0-1,-9 0-4 3,-40 36-4-2,-18 18 1 1,-10 16 7 1,-7 12 2-4,-12 7 1 3,2 9-1 1,-1 3-1-2,3 4 4 0,2-9-4 0,6-10 1 2,3-13-1-4,6-13 0 4,7-13 1-2,14-13-2 1,21-16 0-2,6-5-1 4,25-11 1-4,2-2-2 2,0 0 2-2,0 0 0 2,0 0 2 0,0 0 0 0,0 0-1 0,0 0 0-2,0 0 1 2,0 0 0 0,11 0-2 0,9-5 0-2,-2 2 2 2,-8 0-2 0,-1 3 0-2,-5 0 3 2,-1 0-3 0,-3 0 2 0,0 0-2-2,0 0-1 4,0 0 1-4,0 0 0 2,0 0 0-2,0 0 1 2,0-4-2 0,0 4 2 0,0 0-2 0,0 0 1-2,0 0 0 2,0 0-1 0,0 0 0 0,0 0 0-2,0 0 0 2,0 0-8 0,0 0-18-2,0 0-20 2,1 0-28 0,15 0-18 0,5 15-59 0,-16 2-62-2,0 8-131 2</inkml:trace>
    </iact:actionData>
  </iact:action>
  <iact:action type="remove" startTime="35504">
    <iact:property name="style" value="instant"/>
    <iact:actionData xml:id="d3" ref="#d2"/>
  </iact:action>
  <iact:action type="add" startTime="35512">
    <iact:property name="dataType" value="strokeEraser"/>
    <iact:actionData xml:id="d4">
      <inkml:trace xmlns:inkml="http://www.w3.org/2003/InkML" xml:id="stk3" contextRef="#ctx0" brushRef="#br2">32101 6517 545 0,'0'0'184'11,"0"0"-83"-10,0 0-8 7,0 0-41 0,0 0-35 0,0 0-17-2,-40-20-6 2,32 37-105 0,6 11-300-2</inkml:trace>
    </iact:actionData>
  </iact:action>
  <iact:action type="add" startTime="37134">
    <iact:property name="dataType"/>
    <iact:actionData xml:id="d5">
      <inkml:trace xmlns:inkml="http://www.w3.org/2003/InkML" xml:id="stk4" contextRef="#ctx0" brushRef="#br3">24689 2242 531 0,'0'0'292'8,"0"0"-135"0,0 0-32-1,0 0-37 0,0 0-38 1,0 0-11 0,0 0-8 0,132-68 16-2,-80 61-6 2,12 0 7 0,-1 2-14-2,7 2-4 2,5 3 10 0,1-5-7 0,-2-3-15-3,-3-1-7 4,-2-6 0-2,-5-2-4 3,-3 4 2-4,-10-4-5 2,-6 2 2 0,-11 4-1-2,-3 0-1 2,-9 2-3 0,-5-1 1-1,-7 4 1 1,-3 4 2-2,-4-1-2 2,0 3-2 0,-3 0 1 0,0 0-2-2,0 0 0 2,0 0-4 0,-40-4 1 0,-27-4-6-2,-23-3 9 2,-10-10 7 0,-3 3-2-2,-1-13-2 2,2-4-2 2,-5-4 0-4,4-1-1 2,3 8 1 0,6 0-1-2,21 12 0 2,20 10 0 0,22 1 0-2,18 9-1 2,9-3 1 0,4 3 0 0,0 0 3-2,0 0 0 2,0 0 3 0,7 0 5 0,42 35-3-2,11 12-4 2,12 17-4 0,8 7-2 1,-3 11 0-4,0-3 0 3,-9-6 2 0,-6-11 0 0,-5-12 1-2,-4-6-1 2,-5-4 0 0,2-4 0 0,-7-6 1-2,-10-3-1 2,-2-7 0 0,-8-7 0 0,-9-8 2-2,-2 2-2 2,-10-7-3 0,0 0 2 0,-2 0-3-2,0 0 1 2,0 0-1 0,0 0 2-2,0 0-1 2,0-28-4 2,0-20-2-4,0-14 8 0,0-12-1 2,-2-13 2 0,-9-11-1 0,7-8 1 0,1 5 0-2,3 9 2 2,0 21-3 0,0 19 1 0,0 22-1-2,0 13-1 2,0 11 4 0,0 6-2 0,0 0 3-2,0 0 3 2,0 0 1 0,-16 17 3 0,-24 28 2-2,-14 12-7 4,-10 4-4-4,0 7 1 2,1 3 1 0,-1 1 0-2,0-5-3 2,8-2 1 0,-1-5 0-2,8-15-1 2,11-9 2 0,8-11-2 0,11-13-1-2,11-7 0 2,8-5-2 0,0 0 2 0,0 0-4-2,0 0-4 2,0 0-3 0,0 0 6-2,0 0 4 2,0-4 2 0,24-9 1 0,16-4 2 0,17-5 0 0,17-7-1-2,13 1 2 2,13 1-3 0,10 4-1-2,0 6 2 2,-1 9 6 0,-6 2 6 0,-6 6 10-2,-10-3-3 2,-15 0-5 0,-11-2-1 0,-20 5-8-2,-12-4 2 2,-19 4-2 0,-9-2 0-2,-1 2-4 2,0 0-3 0,0-3 0 0,0 0-1 0,-1-8-4-2,-46-10-4 2,-25-11 0 0,-19-7 9 0,-15-1 3-2,-3 3-2 2,-11 6-1 0,2 3 2 0,5 1 0-2,2-5-2 2,2 2 3 0,8-7-3 0,1 9 1-2,10 2-1 2,11 9 0-1,23 9 0 0,17 1 0 3,18 7-4-4,11 0 4 2,4 0-1 0,6 0-1-2,0 0 2 2,0 0 0 0,0 0-2 0,0-4 2-2,0 4-1 2,9 0 1 0,45 14 7 0,24 28-2-2,11 7-4 2,3 9 0 0,1 7-2-2,3 7 0 2,-8 7 1 1,2-3-1-2,-10-8 0 2,-12-12 1-4,-13-11 1 2,-17-11 0 2,-18-12 0-1,-4-7-1-2,-12-10 0 2,-1-3-1 0,-3-2 0 0,0 0 0-2,0 0 1 2,0 0-3 0,3 0 2-2,-2 0-2 2,11-35-2 0,0-33-12 0,-4-22 12 0,2-20 0 0,-5-2-1-2,4-6 4 2,-8 9 0 0,2 28-1-2,1 27 1 2,-1 22 2 0,-3 24 1 0,0 8-1-2,0 0 1 2,0 0 3 0,0 6-2-2,-20 35 4 3,-28 16 1 0,-22 16-6-3,-3 7 1 0,-4 2 0 2,10-2-1 0,3-10 2 0,11-13 0 0,12-20-3-2,9-10-1 2,15-16 1 1,9-5-1-1,6-6-1-3,2 0-12 3,0 0-20-1,27 0-35 2,15-6-49-3,-24-2-126 2,-5 8-265 0</inkml:trace>
    </iact:actionData>
  </iact:action>
  <iact:action type="add" startTime="57560">
    <iact:property name="dataType"/>
    <iact:actionData xml:id="d6">
      <inkml:trace xmlns:inkml="http://www.w3.org/2003/InkML" xml:id="stk5" contextRef="#ctx0" brushRef="#br4">2059 15091 483 0,'0'0'241'7,"0"0"-104"0,0 0-25 1,0 0-62 0,0 0-15-2,0 0 8 2,0 0-2 0,-154-44-4 0,114 44-1-2,-7 0-10 2,-4 0 3 0,-8 0-1 0,1 10-11-2,-13 7-1 2,-2 5-9 0,2 4 6 0,-1 1 1-2,7 4 3 1,2 4-3 3,3-1-2-3,0 4 2-1,4 5-1 2,2 0-1 0,3 1 0 0,0 3-4-2,2 7-3 2,-2 0-1 0,5-2-4 0,-3 5 2-2,5 2-2 2,4 1 1 0,8 1-1 0,0 3 2-2,10 4 2 2,3 0 4 0,3 1 1 0,5-4-2-2,1-3-4 2,7-6 2 0,0 3-3 0,3 0 0-2,0 5 0 2,0 11 6 0,0-6 5 0,10 7 3-2,13 3 3 2,-5 2-4 0,8 6-1-2,0-5-8 2,-2-6-1 0,8-6 0 0,-3-10 0 1,8-2-1-4,6-2 2 3,3-6 5 0,8 1-1 0,7 0 3-2,7 2-4 2,5-8 1 0,3-2-1 0,4-4-1-1,1-8 0 0,6-6-1 1,9-2 0 0,5-1 0-2,4-5 2 2,-5 2-2 0,-3-7 3 0,-7 8-3-2,4-4 5 2,-4 7-4 0,1-1 0-2,2-1-3 2,-9 3-1 0,2-7-4 0,-11 3 1 0,-6-12-2-1,2-4-2 0,-8-4 3 1,6 0-4 1,0-17 1-3,0-15-1 2,-5 0 3 0,0-3 1-1,-5 1-2 0,-1-11 1 1,-1 4 1-1,2-4 1 1,-2-12 0-2,-5 1 2 2,4-6-3 0,-4 0-1 0,-7 1 1-2,-3-4 0 2,-8-6 1 0,-2-8 0 0,-12-13-2-2,-7-9 0 2,-6-6 1 0,-7-8 0 0,0-3 0-1,0-1 0 0,-7-1 0 1,-10 2 0 0,-7 5 0-2,0 3 0 2,-1 9 0 0,-2 9-1 0,-10 2 2-2,0-5-2 2,-7-3 0 0,-2-7 1 0,-11 3 0-2,1 10 0 2,-2 11 0 0,-6 10-2 0,0 1 2-2,-2 8 0 2,-6 6-1 0,0 6 2 0,1 1-2-1,-6 13 1 0,6-4 0 1,-1 5 0 0,-1 0 0-2,4 5 0 2,-14 4 1 0,-1 13 0 0,-13 1 1-2,-3 7 3 2,0 5-1 0,0 0-2 0,3 0-2-2,2 0 2 2,0 17-1 0,3 10 2 0,7 4 1-2,-1 8-4 2,2 3 7 0,2 2-3 0,0 3 2-1,3 7-5 0,-2 1 8 1,1 6-3 0,7-1-1-2,10 2 2 2,-1 3-3 0,6-1 3 0,1 6-7-2,-2-1 4 2,7-3-2 0,-5-4-1 0,11-3-1-2,-1 3 0 2,8-3 1 0,3 8 0 0,4 4-1-2,-1 2 0 2,7 8 4 0,4 7-4 0,-4-6 0-1,10-1 1 0,3-6 1 1,6-2-3 0,7-2 3-2,0-6-3 2,0-1 4 0,0 5-4 0,0 8 2-2,23 4 2 2,3 1-3 0,4-1 3 0,1-12-2-2,5-5 0 2,5-9-1 0,2-1 2 0,11-3 3-2,7-6-4 2,8-3 4 0,2-3-5 0,9-2 3-1,4-6 0 0,0 0-1 1,5 2 1 0,-5-2-3-2,0-6 3 2,-3 1-2 0,3-7 1 0,1 5-1-2,0 0 1 2,4-3-2 0,6-2 2 0,-3 3-1-2,10-2 1 2,1-7-2 0,5-1 0 0,6-7 0-2,1-5 0 2,-6 3 2 0,-9 0-2 0,-16 1-2-1,-14-4 0 0,-11 0 1 1,-7 0 0 0,-4 0-3-2,7-27 4 2,8-3-6 0,5-10 5 0,4-7-1-2,-4 2 2 2,-4-6 0 0,-7 6 0 0,-11-3-2-2,-2 8 1 2,-7-7 0 0,-3 13 2 0,-2-1-1-2,-5 9 1 2,-4 0 0 0,2 7 0 0,-5-11-1-1,1-7 0 0,-3-8-2 3,-5-17 0-4,-8-9-1 0,-2-8 2 2,-3 2-2 0,0-9 3 0,0 5 0-2,0 12-1 2,0-2 2 0,0 9-1 0,0 0 1-2,0 0-1 2,0-7 0 0,0 0 0 0,-6-12-2-2,-9-5 2 2,-11-8-1 0,-4-1 0 0,-11-10 1-2,-1 2-2 2,-1 2 2 0,-2 1-1 0,-7 6 0-2,4 7 0 2,-6 8 0 0,3 11 1 0,-1 9-4-1,-4 5 3 0,4 7-2 1,-2 2 0 0,-1 1 0-2,0-3-1 2,-2 12 3 0,-1 1 1 0,-4 12-1-2,-5 5-2 2,-1 11 2 0,-12 6 0 0,-2 0 0 0,-12 0 2-2,-7 20-1 2,1-8 0 1,3 3-3-4,2 5 3 4,-1 7-4-2,3-3 4 2,0 10 0-4,5 0-2 4,7-1 2-2,5 5 1 1,4-6 1-2,8 3-1 2,8-5 2 0,2 4-3 0,8 0 1-2,-4 3 0 2,5-5 2 0,3 0-2 0,2 2-1-1,4-1 0 0,-2 4-1 2,-1 3 1-2,4 9 2-1,-1 3-1 2,2 3 0 0,7-1-2 0,4-11 3-1,5-5-1 1,2-10-1-1,0 3 0 2,5-1-3-4,-5 8 2 3,6 5-6 0,-3 11-2 0,7 15 6-2,2 7-8 2,4 7 2 0,0 2-1 0,0-3 1-2,0-5 0 2,0 0 2 1,0-4 0-2,0 0-3-1,0 6 0 2,0-1 8 0,10-2 1 0,-7-11-2-2,4-9-1 2,-3-2-1 0,8-17-1 0,4-4-8-2,5 3-1 2,10-4-14 0,5 1-4-2,0-1-9 2,1-15-25 0,-10-12-28 0,-18-5-120-2,-8 0-170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22:17.4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48">
    <iact:property name="dataType"/>
    <iact:actionData xml:id="d0">
      <inkml:trace xmlns:inkml="http://www.w3.org/2003/InkML" xml:id="stk0" contextRef="#ctx0" brushRef="#br0">5829 15074 652 0,'0'0'334'7,"0"0"-155"1,0 0-26-2,0 0-34 0,0 0-46 3,0 0-17 0,-16 44-3-3,16-44-15 0,0-19-14 5,0-37-10-4,12-32 10-1,17-32-8 2,1-21-4 0,8-12-8-2,-2-9 2 2,3 8-4 0,-1 13 1 2,-8 23-3-3,-4 29 0 0,-5 24 0-1,-8 24 2 4,-3 17-2-4,-7 16 0 2,-3 8 0-3,0 0 3 5,4 2 9-4,12 60 20 2,9 32-15-2,11 32-12 4,4 17 5-4,-3 5 8 2,6-2-14 0,1-1 5 0,-7-10-1-2,3-21-8 2,-7-9 2 0,-7-21-1 0,-1-22 1-2,-9-12-1 2,-3-21-1 0,-9-13-22 0,-1-13-38-2,-3-3-64 2,0 0-52 0,0-17-55 0,0-21 30-2,0-11-49 2,-5 2 21 0,-16 4 220 0,-13 10 9-2,1 10 113 2,-18 8 53 0,-7 10-6 0,-11 5-21-2,-2 0-24 2,-2 0-10 2,7 0-40-4,12 0-27 0,10 0-25 2,14 0-13 0,10 0-6 0,11 0-34-2,9-8-99 2,0-6-81 0,13 0-92 0</inkml:trace>
    </iact:actionData>
  </iact:action>
  <iact:action type="add" startTime="13345">
    <iact:property name="dataType"/>
    <iact:actionData xml:id="d1">
      <inkml:trace xmlns:inkml="http://www.w3.org/2003/InkML" xml:id="stk1" contextRef="#ctx0" brushRef="#br0">6881 15167 557 0,'0'0'295'7,"0"0"-125"3,0 0-30-4,0 0-34 0,0 0-13 2,0 0-17 0,-81-300-11 0,78 243-3-3,3-2-18 3,0-1-8 0,0 11 0 1,5-3-11-3,18 13-4 1,6 9-4 2,1 5 0-2,11 1-9-1,2 11-8 2,11 1-2 1,5 7-36-2,7 5-46 1,3 0-40-1,-9 8-7 3,-20 29-46-4,-37-15-126 0,-3 0-590 4</inkml:trace>
    </iact:actionData>
  </iact:action>
  <iact:action type="add" startTime="13601">
    <iact:property name="dataType"/>
    <iact:actionData xml:id="d2">
      <inkml:trace xmlns:inkml="http://www.w3.org/2003/InkML" xml:id="stk2" contextRef="#ctx0" brushRef="#br0">7441 14872 752 0,'0'0'237'8,"0"0"-85"-4,0 0-60 6,0 0-29-4,0 0-23 0,0 0-9 2,220 14-3 0,-192-40-8 0,-5-4-13-1,-7-2-7 2,-6 2-5 0,-10 2-16-4,0-1-27 3,0 7-43-2,-33 5 19 4,2 17 16-4,-5 0 30 0,0 0 26 2,-5 32 1 0,5 15 41 1,1 4 4-2,5-1-3-1,7-3 8 5,9-4 18-4,12-4-11-1,2-5 9 2,0-2-8 2,31-5-22-4,17-2-24 0,6-6-11 5,0-6-2-3,-1-13-3-3,1 0-32 1,-3 0-49 4,-8-15-45-1,-30-2-71-4,-6 2-149 1</inkml:trace>
    </iact:actionData>
  </iact:action>
  <iact:action type="add" startTime="14013">
    <iact:property name="dataType"/>
    <iact:actionData xml:id="d3">
      <inkml:trace xmlns:inkml="http://www.w3.org/2003/InkML" xml:id="stk3" contextRef="#ctx0" brushRef="#br0">8415 14590 443 0,'0'0'105'8,"0"0"44"-4,0 0-6 6,0 0-29-4,0 0-22 2,0 0-10-2,-219 62-21 5,174-23-28-5,13 6-5 2,6 4-8-2,12-4-2 4,11-3 14-4,3-3 7 1,0-8-29 0,14-8-6 2,22-12-6-2,8-11 2 0,2 0-7-1,-2-23 2 4,-12-19 4-4,-3-6 1 2,-9 0 0-2,-13 6 0 5,2 5-6-4,-9 15-8 1,0 5-2-2,0 0 2 3,0-2 2-3,0-3 5 2,-9-1 2-2,5 6 4 4,1 4 1-4,3 9 1 2,0 4 3-2,0 30 3 4,0 45-7-4,19 23-11 2,1 8 3 0,0-16-13 0,-5-11-34-2,-6-23-51 2,-9-50-88 0,0-6-296 0</inkml:trace>
    </iact:actionData>
  </iact:action>
  <iact:action type="add" startTime="14995">
    <iact:property name="dataType"/>
    <iact:actionData xml:id="d4">
      <inkml:trace xmlns:inkml="http://www.w3.org/2003/InkML" xml:id="stk4" contextRef="#ctx0" brushRef="#br0">9288 14661 983 0,'0'0'240'9,"0"0"-73"-4,0 0-51 2,0 0-36 1,0 0-23 2,0 0-8-4,0 0-13 0,298-68-9 2,-222 57-5 2,-1 0-10-5,-6 2-6 2,-12 5-6 3,-22 0-3-4,-11 1-12 2,-19 0-53-2,-5-3-85 4,0 1-108-4,-20 2-90 2,-14 3-480-3</inkml:trace>
    </iact:actionData>
  </iact:action>
  <iact:action type="add" startTime="15282">
    <iact:property name="dataType"/>
    <iact:actionData xml:id="d5">
      <inkml:trace xmlns:inkml="http://www.w3.org/2003/InkML" xml:id="stk5" contextRef="#ctx0" brushRef="#br0">9315 14891 830 0,'0'0'275'7,"0"0"-118"-3,0 0-27 4,0 0-52 2,0 0-20-3,0 0 5-2,126 12-19 4,-78-12-24 0,7 0-18-2,-3-6-2-2,-2-7-27 3,-3-4-77 2,-38 10-100-4,1-1-204 1</inkml:trace>
    </iact:actionData>
  </iact:action>
  <iact:action type="add" startTime="15722">
    <iact:property name="dataType"/>
    <iact:actionData xml:id="d6">
      <inkml:trace xmlns:inkml="http://www.w3.org/2003/InkML" xml:id="stk6" contextRef="#ctx0" brushRef="#br0">11191 14507 516 0,'0'0'252'8,"0"0"-75"-1,0 0-50 1,0 0-29-2,0 0-37 2,0 0-11 0,8 17-12-2,-73-12 2 3,-19 0 35 0,-19 2-6-2,-3-6-7-2,8 8-3 3,1 5-7 3,17-2-21-6,10 1-18 1,10 0-11 3,16-6-2-1,17-1-2 0,11-4-30 1,11-2-70-1,5 0-46-2,3 0-43-1,19-8-24 3,5 6-356 2</inkml:trace>
    </iact:actionData>
  </iact:action>
  <iact:action type="add" startTime="16076">
    <iact:property name="dataType"/>
    <iact:actionData xml:id="d7">
      <inkml:trace xmlns:inkml="http://www.w3.org/2003/InkML" xml:id="stk7" contextRef="#ctx0" brushRef="#br0">10783 14558 565 0,'0'0'276'6,"0"0"-133"2,0 0-68 0,0 0 6 0,0 0-13-2,0 0-4 3,0 339-5-2,0-258-10 1,-2-10-6-2,-1-15-22 3,-2-12-15-2,2-15-6 1,3-14-3-1,0-13-26 0,0-2-71 1,0 0-59-2,11-20-96 2,-1-2-120 2</inkml:trace>
    </iact:actionData>
  </iact:action>
  <iact:action type="add" startTime="16338">
    <iact:property name="dataType"/>
    <iact:actionData xml:id="d8">
      <inkml:trace xmlns:inkml="http://www.w3.org/2003/InkML" xml:id="stk8" contextRef="#ctx0" brushRef="#br0">10881 14579 507 0,'0'0'309'6,"0"0"-175"4,0 0-34-4,0 0-30 0,0 0-26 2,0 0 11 0,0 0 0 0,69 243 12-2,-64-185-35 4,-5-7-13-2,0-9-18-2,0-12-1 0,0-12-20 4,0-9-44-4,0-9-28 2,4 0-66-3,-4 0-73 6,3 0-277-6</inkml:trace>
    </iact:actionData>
  </iact:action>
  <iact:action type="add" startTime="16715">
    <iact:property name="dataType"/>
    <iact:actionData xml:id="d9">
      <inkml:trace xmlns:inkml="http://www.w3.org/2003/InkML" xml:id="stk9" contextRef="#ctx0" brushRef="#br0">11460 14948 507 0,'0'0'280'7,"0"0"-194"-1,0 0-58 0,0 0 39 2,0 0-15 2,0 0 8-4,-47-169 9 0,47 107 6 2,0 6 0 0,0 11-8 0,17 6-7-2,6 8-15 4,5 6-3-4,4 5-2 0,11 3-9 2,5 5-6 2,3 0-10-4,-1 7-8 0,-5 5-7 2,-13 0 0 2,-4 0-7-4,-17 0-44 0,-5 0-99 4,-6 0-65-2,0 0-255-2</inkml:trace>
    </iact:actionData>
  </iact:action>
  <iact:action type="add" startTime="17304">
    <iact:property name="dataType"/>
    <iact:actionData xml:id="d10">
      <inkml:trace xmlns:inkml="http://www.w3.org/2003/InkML" xml:id="stk10" contextRef="#ctx0" brushRef="#br0">12330 13910 379 0,'0'0'222'10,"0"0"-13"-5,0 0-60 1,0 0-40 3,0 0-29 0,0 0-18-3,197 45-22 0,-171-11 2 3,-8 9-3 0,-4 5-8-3,-5 1-12 1,-9 0-8 2,0-4-6-2,-23-6-5 0,-24-14-1 0,-5-8 1 2,0-14-3-2,9-3-13 0,6 0-5-1,14-20 2 5,16-7 0-5,7 7 19 1,0 5 0-1,6 6 4 5,31 9 11-6,11 0-3 2,7 4-1 2,3 23 5 0,-1 8-3-4,-7-3-3 3,-9 0-6 1,-9-7-4-2,-12-10-4-1,-10-10-27 2,-10-5-47 0,0 0-118 1,-10 0-212-3</inkml:trace>
    </iact:actionData>
  </iact:action>
  <iact:action type="add" startTime="18094">
    <iact:property name="dataType"/>
    <iact:actionData xml:id="d11">
      <inkml:trace xmlns:inkml="http://www.w3.org/2003/InkML" xml:id="stk11" contextRef="#ctx0" brushRef="#br0">8231 14189 212 0,'0'0'489'6,"0"0"-369"2,0 0-90-2,0 0 20 2,0 0 28 0,0 0-14 0,-31-109 18 0,14 72-8-2,0-3-21 2,1-2 4 0,0-5-3-2,-2-4-6 2,5-3-13 0,-4 1-7 0,7-1-10-2,-3-2-1 2,3 2 0 0,-1-1-1 0,7 4 0-2,-5-2 4 5,5-1-2-6,1-2-2 3,-4-1-2-1,7 2-7 1,0-4 7 2,0 5-6-4,0 4 0-1,0 13 2 3,0 11-5 2,0 8 1-4,0-2 4 1,0-3-5 1,0-8-5 1,10-3 4-2,-1-4-3-2,4-1 0 3,3-2-1 2,0 0 4-4,4-3-4 0,0 3 1 2,1-2-1 0,2 2 0 0,-6 1 0-2,-1 1 0 2,-1 2 1 1,-2 7-1-1,0 2 1-2,0-6-2 3,1 0 2-3,-1-6-1 0,0-2 0 2,0 3-2 2,-5-1 2-4,0 10 0 0,-3 2 0 2,5 0 1 3,0 5-1-6,-6 1 0 1,8 2 0 2,-8 6 0 2,3 6 0-4,-4-1 1 0,-3 4 0 4,0 2-1-4,0-2 0 2,0 5 1-2,0-3-1 4,0 3 0-4,0 0 0 2,0 0 1-2,0 0 1 5,0 0-2-6,0 0 1 3,0 0 2-2,0 0-2 4,0 0 4-4,-23 13 1 2,-4 4-6 0,-10 5 1 0,-6 1-1-2,-8 3 2 2,-5 2 0 0,2-6-2 0,0-2 1-2,11-1-2 2,7-8 2 0,11-2-2-2,6-6 1 2,12-1-1-2,1-2 2 4,6 0-1-4,0 0 1 2,0 0-2 0,0 0 2 0,0 0-2-2,0 0 0 2,19 0 1 0,11 0 4 0,11 0-2-2,10 0-2 2,1-14 3 0,9-3-3 0,0-8 3-1,2-3-3 0,-6-1 1 1,-11 2-1 0,-5 2 5-2,-9 5 1 2,-10 10 3 0,-14 6 1 0,0 4 14-2,-8 0-2 2,0 0 1 0,2 17-9 0,3 25-10-2,3 17 5 2,-3 14 5 2,-2 14 10-4,-3 9 2 0,0-1-6 2,0-14-5 0,0-15-6 0,0-22-5-1,0-24-1 0,0-8-3 3,0-11 0-4,0-1-19 0,0-5-39 2,4-34-26 0,5-11-42-2,-9 5-91 2,0 25-90 2,0 9-695-4</inkml:trace>
    </iact:actionData>
  </iact:action>
  <iact:action type="add" startTime="47238">
    <iact:property name="dataType"/>
    <iact:actionData xml:id="d12">
      <inkml:trace xmlns:inkml="http://www.w3.org/2003/InkML" xml:id="stk12" contextRef="#ctx0" brushRef="#br0">26608 6152 620 0,'0'0'328'8,"0"0"-141"-1,0 0-57 0,0 0-22 1,0 0-48 0,0 0-29-3,0 0-14 6,29 78-10-6,-29-45-2 4,0-4-5-1,0-9 0-2,0-7 0 2,0-6-10 0,0-2-17 0,0-5-25-2,0 0-38 2,7 0-27-1,9 0-61 2,-11 0-116-4,-3 0-96 3</inkml:trace>
    </iact:actionData>
  </iact:action>
  <iact:action type="add" startTime="47487">
    <iact:property name="dataType"/>
    <iact:actionData xml:id="d13">
      <inkml:trace xmlns:inkml="http://www.w3.org/2003/InkML" xml:id="stk13" contextRef="#ctx0" brushRef="#br0">26608 6152 725 0,'190'-17'230'8,"-190"17"-91"-2,0 0-55 1,0 0-66 1,0 0-18-2,0 0-29 2,23 185-86 0,-23-180-99 0,0 2-262 0</inkml:trace>
    </iact:actionData>
  </iact:action>
  <iact:action type="add" startTime="47786">
    <iact:property name="dataType"/>
    <iact:actionData xml:id="d14">
      <inkml:trace xmlns:inkml="http://www.w3.org/2003/InkML" xml:id="stk14" contextRef="#ctx0" brushRef="#br0">27107 7042 78 0,'0'0'511'7,"0"0"-328"0,0 0-93 1,0 0 20 0,0 0-26 0,0 0-13-1,11-216-5-1,-11 132-3 2,7-12-13 0,4-5 4-1,-4-4-6 1,-4 4-13 0,-3 8-6-1,0 12-12 0,0 19-10 0,0 17-5 1,3 13-1 1,7 14 1-4,1 6 0 6,11 10 5-6,3 2-1 2,5 0-2 1,6 2 5 0,-2 32-2-1,4 9-1 1,-4 4 3-2,-6 2-2 3,-5 1 0 1,-13-1-1-3,-10-5-4-1,0-4-2 2,0 1 0 1,-19-8 0-2,-13-2 0 0,-4-8 0 1,0-3-2 1,3-9 2-3,9 0-3 0,7-6 3 4,11-1-1-5,5-1 2 1,1-1-1 4,0 4 3-4,0 3-2 2,17 4-1 0,22 4 0-2,5 5 0 2,1 3 1 0,4 12 0 1,-8 3 4-4,-8 4-2 3,-7 3-1 1,-14 2-2-1,-12-4 0-3,0 6 1 3,-25-6 0 0,-34-3 0-2,-15-6 4 4,-3-13-5-4,6-6-1 3,4-12-4-2,24-5-9-1,14 0-28 2,20-15-55 1,9-34-29-3,0 20-58 2,23-1-211-1</inkml:trace>
    </iact:actionData>
  </iact:action>
  <iact:action type="add" startTime="48486">
    <iact:property name="dataType"/>
    <iact:actionData xml:id="d15">
      <inkml:trace xmlns:inkml="http://www.w3.org/2003/InkML" xml:id="stk15" contextRef="#ctx0" brushRef="#br0">27905 6761 358 0,'0'0'166'4,"0"0"15"4,0 0-28 0,0 0-58 0,0 0-19-2,0 0-11 2,-190 84 10 0,159-51-12 0,-1 3-3-2,11-9-12 2,14 1-19 0,7-6-5-2,0-1-2 2,4-5 7 0,40-7-2 0,11-9-20 0,3 0-3-2,3-9-3 2,-15-36-1 2,-12-7 1-5,-14-12-1 4,-13 3 0-1,-4 4-4 0,-3 18-2-1,0 11-30-1,0 14-62 2,0 14-62-1,0 0-109 0,-7 0-289 0</inkml:trace>
    </iact:actionData>
  </iact:action>
  <iact:action type="add" startTime="48876">
    <iact:property name="dataType"/>
    <iact:actionData xml:id="d16">
      <inkml:trace xmlns:inkml="http://www.w3.org/2003/InkML" xml:id="stk16" contextRef="#ctx0" brushRef="#br0">28162 6719 734 0,'0'0'159'4,"0"0"-20"4,0 0-82 0,0 0-1 0,0 0 0-2,0 0 6 2,25 276 2 0,-10-243-19 0,1-14-9-2,9-9-7 2,3-10 1 0,-1-10-22-3,6-34-8 4,7-10-3-1,-8 6 2-1,-3 17 1 2,-3 18 4-4,-5 13-3 4,-2 0 7-2,-3 5 5 1,-1 21-5-1,-5 0-4 1,-2-8-2 0,1-4 2 0,3 3-2 0,-1 0 4-3,2-6 8 4,3-2-2-4,3-9 6 5,-1 0-5-2,2-3-12 0,-1-28-1-1,-6-8-1-1,1-6-3 2,-1-5-4 2,-4-4-44-6,-2-5-58 4,6 5-53 2,-10 39-59-4,6 11-276 0</inkml:trace>
    </iact:actionData>
  </iact:action>
  <iact:action type="add" startTime="49361">
    <iact:property name="dataType"/>
    <iact:actionData xml:id="d17">
      <inkml:trace xmlns:inkml="http://www.w3.org/2003/InkML" xml:id="stk17" contextRef="#ctx0" brushRef="#br0">29146 6064 240 0,'0'0'250'9,"0"0"-62"-3,0 0-38-1,0 0-56 3,0 0-16 0,0 0-11 0,0 0 3-2,-72 357-12 3,62-251-5-2,4 0-5 2,-2 5-1-2,4-7-16-1,-5-8-17 3,5-12-10-2,1-22-1 1,-6-23-3-2,8-22 0 2,1-17-8 1,0 0-33-4,0-48-112 3,0-22 25 0,0 28-108 1,6 2-269-4</inkml:trace>
    </iact:actionData>
  </iact:action>
  <iact:action type="add" startTime="49743">
    <iact:property name="dataType"/>
    <iact:actionData xml:id="d18">
      <inkml:trace xmlns:inkml="http://www.w3.org/2003/InkML" xml:id="stk18" contextRef="#ctx0" brushRef="#br0">29411 6078 169 0,'0'0'359'7,"0"0"-188"1,0 0-37-1,0 0-50 1,0 0-23-2,0 0-18 3,16 214-8-2,-16-172-10-1,0-3-14 2,0-7-11 0,0-11-1 0,2-12-22-2,5-6-73 2,-4-3-214 2,0 0-352-3</inkml:trace>
    </iact:actionData>
  </iact:action>
  <iact:action type="add" startTime="49953">
    <iact:property name="dataType"/>
    <iact:actionData xml:id="d19">
      <inkml:trace xmlns:inkml="http://www.w3.org/2003/InkML" xml:id="stk19" contextRef="#ctx0" brushRef="#br0">29585 6142 410 0,'0'0'235'8,"0"0"-79"2,0 0-90-5,0 0-33 1,0 0-12 4,0 0-12-4,10 210-9 2,-10-180-10 0,0-24-65-2,0-6-199 2</inkml:trace>
    </iact:actionData>
  </iact:action>
  <iact:action type="add" startTime="50547">
    <iact:property name="dataType"/>
    <iact:actionData xml:id="d20">
      <inkml:trace xmlns:inkml="http://www.w3.org/2003/InkML" xml:id="stk20" contextRef="#ctx0" brushRef="#br0">30419 5700 537 0,'0'0'341'5,"0"0"-162"3,0 0-64-1,0 0-42 2,0 0-7-3,0 0-11 1,-377 662-18 2,257-477-17-1,7-7-11-3,8-21-6 4,17-31-3 0,24-27-5-2,21-30-26 1,16-23-20 2,27-28-10-4,0-18-24 0,32 0-51 2,3-35-100-2,1-4-208 2</inkml:trace>
    </iact:actionData>
  </iact:action>
  <iact:action type="add" startTime="51101">
    <iact:property name="dataType"/>
    <iact:actionData xml:id="d21">
      <inkml:trace xmlns:inkml="http://www.w3.org/2003/InkML" xml:id="stk21" contextRef="#ctx0" brushRef="#br0">30607 6047 606 0,'0'0'218'7,"0"0"-64"2,0 0-82-4,0 0-45 3,0 0-11 0,0 0-6 2,0 0-8-6,-27 260-2 4,24-235-10 2,3-12-27-4,0-6-43 0,0-7-97 4,0 0-181-4</inkml:trace>
    </iact:actionData>
  </iact:action>
  <iact:action type="add" startTime="51298">
    <iact:property name="dataType"/>
    <iact:actionData xml:id="d22">
      <inkml:trace xmlns:inkml="http://www.w3.org/2003/InkML" xml:id="stk22" contextRef="#ctx0" brushRef="#br0">30757 6017 468 0,'0'0'263'6,"0"0"-79"1,0 0-74 0,0 0-45 1,0 0-18-2,0 0-24 2,23 193-23 0,-29-153 0 0,-7-13-54-2,6-4-46 2,7-23-97 2,0 0-170-4</inkml:trace>
    </iact:actionData>
  </iact:action>
  <iact:action type="add" startTime="51614">
    <iact:property name="dataType"/>
    <iact:actionData xml:id="d23">
      <inkml:trace xmlns:inkml="http://www.w3.org/2003/InkML" xml:id="stk23" contextRef="#ctx0" brushRef="#br0">31864 6216 373 0,'0'0'119'5,"0"0"-35"2,0 0 57 0,0 0-58 0,0 0-28 0,0 0-6 1,-341 67-8-2,244-1 3 2,3 11 0 0,14 19 7 0,6 8 2-1,18 1-6 0,17-4-13 2,18-14-9-2,21-11 1-1,0-12 5 2,37-16 8 0,24-12-3-1,24-16-9 2,6-14-17-1,1-6-10-1,-4 0-16 3,-13-15-40-6,-12-13-69 4,-56 14-110 2,-4 6-288-4</inkml:trace>
    </iact:actionData>
  </iact:action>
  <iact:action type="add" startTime="51990">
    <iact:property name="dataType"/>
    <iact:actionData xml:id="d24">
      <inkml:trace xmlns:inkml="http://www.w3.org/2003/InkML" xml:id="stk24" contextRef="#ctx0" brushRef="#br0">32347 6837 123 0,'0'0'439'4,"0"0"-328"2,0 0-37 4,0 0-1-5,0 0-27 2,0 0 1 3,-157 20 21-4,117 7 1 0,8 3-7 4,3 2-16-5,10 5-16 4,12-4-11-2,7-4-8-1,0-6-3 3,13-14-4-1,29-9-4 0,10 0 0-2,-3-15-6 2,3-27-1 0,-7-12-3 0,-14 2 1-1,-8 13 2 0,-10 12 1 2,-9 16 4-2,-4 11 2-1,0 0-2 2,0 3-25 0,-7 32 27 0,-9 9 18-2,6 8-10 2,0 2 5 0,10-2 1 0,0-8-1-2,0-13-10 4,0-12-3-4,0-7-4 2,0-12-36 0,0 0-89-2,0 0-148 2,0 0-359 0</inkml:trace>
    </iact:actionData>
  </iact:action>
  <iact:action type="add" startTime="52430">
    <iact:property name="dataType"/>
    <iact:actionData xml:id="d25">
      <inkml:trace xmlns:inkml="http://www.w3.org/2003/InkML" xml:id="stk25" contextRef="#ctx0" brushRef="#br0">32621 7495 463 0,'0'0'160'6,"0"0"12"0,0 0-80 4,0 0-18-4,0 0-25 2,0 0-13 0,0 0-9-2,74-753-14 2,-64 718-5 0,-6 13-5-2,5 11 0 3,-2 5-1-2,0 6 3 1,6 0 3-2,0 12 3 2,6 30-2 0,-7 12-5 0,-3 4-4-2,-5-4 9 2,-4-10-3 2,0-13-4-4,-4-8-1 2,-17-9-2 0,-6-6 1-2,2-8-7 2,-3 0-18-2,4 0-29 2,8 0-74 0,12-8-189 0</inkml:trace>
    </iact:actionData>
  </iact:action>
  <iact:action type="add" startTime="52952">
    <iact:property name="dataType"/>
    <iact:actionData xml:id="d26">
      <inkml:trace xmlns:inkml="http://www.w3.org/2003/InkML" xml:id="stk26" contextRef="#ctx0" brushRef="#br0">33086 5949 362 0,'0'0'192'8,"0"0"-57"0,0 0-36 0,0 0-67-2,0 0-10 2,0 0 1 0,0 0 9 2,1 270-4-6,-1-243-18 4,0-3-10 2,0-17-1-4,3-3-16 0,6-4-69 5,-6 0-156-5,1-10-26-1</inkml:trace>
    </iact:actionData>
  </iact:action>
  <iact:action type="add" startTime="53181">
    <iact:property name="dataType"/>
    <iact:actionData xml:id="d27">
      <inkml:trace xmlns:inkml="http://www.w3.org/2003/InkML" xml:id="stk27" contextRef="#ctx0" brushRef="#br0">33247 5915 426 0,'0'0'105'3,"0"0"2"6,0 0-49-1,0 0-40 0,0 0-16-1,0 0-2-1,0 267-15 2,0-267-91 0,0 0-77 0</inkml:trace>
    </iact:actionData>
  </iact:action>
  <iact:action type="add" startTime="56167">
    <iact:property name="dataType"/>
    <iact:actionData xml:id="d28">
      <inkml:trace xmlns:inkml="http://www.w3.org/2003/InkML" xml:id="stk28" contextRef="#ctx0" brushRef="#br0">17441 14001 242 0,'0'0'579'5,"0"0"-354"2,0 0-93 1,0 0-51 0,0 0-23-2,0 0-1 3,0 0-4-2,16 330-13 1,-23-225-5-2,-3 5 3 5,-3-1-7-6,0 4 3 1,0-7-2 2,2-12-3 0,1-19-5 0,7-19-3-2,-1-14 5 2,4-22 12 0,0-1 4 1,13-6 2-2,31-3-9-1,12 2-19 2,9-10 15 1,2-2-6-2,-3 0-1 1,2 0-9 0,-6 6-4 1,-6-6-6-2,-8 2-3-1,-8 2-2 3,-12-3 0-2,-9 3-5 1,-2-4-43-3,-2 0-53 3,0 0-72 0,6 0-57-2,-15 0-110 4,-1-9-684-4</inkml:trace>
    </iact:actionData>
  </iact:action>
  <iact:action type="add" startTime="56586">
    <iact:property name="dataType"/>
    <iact:actionData xml:id="d29">
      <inkml:trace xmlns:inkml="http://www.w3.org/2003/InkML" xml:id="stk29" contextRef="#ctx0" brushRef="#br0">18666 14677 610 0,'0'0'214'6,"0"0"-101"2,0 0-42 0,0 0 3-2,0 0-4 2,0 0-9 0,0 0 0 0,-275 76-13 0,238-14-4-2,17 3-8 2,10 3-4 0,10-13-14 0,0-6-10-2,0-17-8 2,29-13 0 0,16-19-8-1,11 0-6 0,-2-19 8 1,0-25 4 0,-18-11-2 0,-11-5 2-2,-14 2-2 2,-9 4 0 0,-2 14-2 0,0 20 5-2,0 12-1 2,0 8-2 0,0 21 4 0,0 35 9-2,-11 19 3 2,7 4-2 0,4-3-5 0,0-12-4-2,0-11-1 3,0-10-6-2,0-18-44 1,10-13-85-2,-3-12-76 4,7 0-359-4</inkml:trace>
    </iact:actionData>
  </iact:action>
  <iact:action type="add" startTime="56961">
    <iact:property name="dataType"/>
    <iact:actionData xml:id="d30">
      <inkml:trace xmlns:inkml="http://www.w3.org/2003/InkML" xml:id="stk30" contextRef="#ctx0" brushRef="#br0">18833 15180 574 0,'0'0'338'7,"0"0"-138"2,0 0-65-4,0 0-25 4,0 0-37-2,0 0-15 1,56-384-10-2,-30 339-1 4,2 8-18-4,1 7-17 2,0 10-10-2,10 6-2 2,2 6-1 0,5 8-33-2,8 0-53 4,-7 0-42-5,-34 0-79 4,1 13-154-1</inkml:trace>
    </iact:actionData>
  </iact:action>
  <iact:action type="add" startTime="57240">
    <iact:property name="dataType"/>
    <iact:actionData xml:id="d31">
      <inkml:trace xmlns:inkml="http://www.w3.org/2003/InkML" xml:id="stk31" contextRef="#ctx0" brushRef="#br0">19684 14667 446 0,'0'0'322'6,"0"0"-167"0,0 0-61 2,0 0-15 0,0 0-26-1,0 0-9-1,-256 207-8 3,213-143 0-1,20-4 5 0,10-9-7-3,13-13-13 4,0-11-8-1,16-13-8 0,27-14-5-2,14 0-4 4,-1-32 4-4,-11-17-4-1,-6-17 3 4,-18-4-1 1,-4-9 2-3,-14 9-2-2,0 14 2 3,-2 17 1 0,8 22-1 0,-6 14 0 0,-3 3 10-2,0 30-7 2,0 49 28 0,0 25-8 0,0 22-13-1,-3 19 4 0,0 8 8 1,3 13 3 0,0 8 0-2,0 2-12 2,0-22 11 0,-10-22-1 0,-10-39-7-2,-14-28-16 2,-8-41-2 0,-6-24-15-2,-5-19-45 4,6-68-14-4,7-48-9 2,17-31-56 0,23 81-123-2,0 12-486 3</inkml:trace>
    </iact:actionData>
  </iact:action>
  <iact:action type="add" startTime="57734">
    <iact:property name="dataType"/>
    <iact:actionData xml:id="d32">
      <inkml:trace xmlns:inkml="http://www.w3.org/2003/InkML" xml:id="stk32" contextRef="#ctx0" brushRef="#br0">19924 15003 438 0,'0'0'228'8,"0"0"-71"-3,0 0-78 4,0 0-49-3,0 0-19 1,0 0-2 1,121-294-5-2,-121 272-3 2,-5 12 2 0,-24 10 4 1,-1 0 12-1,-6 34 39-2,2 17-1 3,-1 14-12-3,9 5-9 0,12 3 0 4,11-6-1-2,3-1 11 0,0-16 5-1,30-8-11 0,7-8-30 2,6-13-10-2,1-12-10 2,6-9-86-4,1 0-48 3,-35 0-91 0,1-9-458-3</inkml:trace>
    </iact:actionData>
  </iact:action>
  <iact:action type="add" startTime="58013">
    <iact:property name="dataType"/>
    <iact:actionData xml:id="d33">
      <inkml:trace xmlns:inkml="http://www.w3.org/2003/InkML" xml:id="stk33" contextRef="#ctx0" brushRef="#br0">20292 15225 529 0,'0'0'332'3,"0"0"-228"-1,0 0 9 5,0 0 27-1,0 0-22 4,0 0-27-3,6-334-27 1,1 293 0-2,25 1-10 1,12 5-22 1,12 5-19-2,12 8-10 3,6 10-3-2,-5 5-52 2,-3 7-78-2,-53 0-124 0,-8 0-321 2</inkml:trace>
    </iact:actionData>
  </iact:action>
  <iact:action type="add" startTime="58507">
    <iact:property name="dataType"/>
    <iact:actionData xml:id="d34">
      <inkml:trace xmlns:inkml="http://www.w3.org/2003/InkML" xml:id="stk34" contextRef="#ctx0" brushRef="#br0">17662 17793 883 0,'0'0'310'5,"0"0"-159"5,0 0-91-4,0 0-28 0,0 0-13 2,0 0-2 0,0 0-2 0,207-691 1-2,-180 534 2 2,-5 23-5 0,-5 30-7 0,1 40-6 0,-11 30 2-2,2 31 0 2,-2 3 2 0,9 37 20-2,12 57 9 2,8 30-24 3,4 20 3-3,4-4 13-3,-4-11 13 3,-3-14-11 0,-1-14-12 0,-16-10-11-1,3-10-4 0,-10-11-5 2,-1-26-50-3,-8-17-47 0,5-22-7 2,-2-5-39-1,-7-5-115 1,0-23-173 0</inkml:trace>
    </iact:actionData>
  </iact:action>
  <iact:action type="add" startTime="58808">
    <iact:property name="dataType"/>
    <iact:actionData xml:id="d35">
      <inkml:trace xmlns:inkml="http://www.w3.org/2003/InkML" xml:id="stk35" contextRef="#ctx0" brushRef="#br0">18278 17550 514 0,'0'0'347'2,"0"0"-154"-2,0 0-54 4,0 0-37 2,0 0-41 2,0 0-28-2,-443-79-19 2,423 79-14 3,7 0-6-6,13 0-95 1,0 0-88 1,26 0-236 2</inkml:trace>
    </iact:actionData>
  </iact:action>
  <iact:action type="add" startTime="59042">
    <iact:property name="dataType"/>
    <iact:actionData xml:id="d36">
      <inkml:trace xmlns:inkml="http://www.w3.org/2003/InkML" xml:id="stk36" contextRef="#ctx0" brushRef="#br0">18711 17808 745 0,'0'0'254'2,"0"0"-130"7,0 0-24 1,0 0-22-5,0 0-10 1,0 0-20 4,-39-394-8-3,39 364-9 0,0 8 6-1,33 4 0 2,11 5-5 0,11 7-21 0,16 6-11 0,-2 0-1-2,2 0-23 3,-10 6-27-2,-10 19-38-1,-13 3-49 2,-38-11-44 0,0-9-172 3</inkml:trace>
    </iact:actionData>
  </iact:action>
  <iact:action type="add" startTime="59266">
    <iact:property name="dataType"/>
    <iact:actionData xml:id="d37">
      <inkml:trace xmlns:inkml="http://www.w3.org/2003/InkML" xml:id="stk37" contextRef="#ctx0" brushRef="#br0">19414 17533 725 0,'0'0'260'4,"0"0"-116"4,0 0-72 0,0 0-32 1,0 0-7-4,0 0 0 4,281-75-11-4,-271 51-15 3,-8 4-7-1,-2 2-3 2,-2-8-20-3,-32 5-25 2,-14 4 1 0,3 17 3 0,3 0 15-2,4 17 29 1,5 30 15 4,-4 8 29-5,14 1 15 0,0 1-17 2,10 0 1 1,13-13-5 0,0-2-2-2,0-10-8 1,20-2-13-2,19-6-15 2,11-9-1 0,6-9-13-1,5-6-54 0,7 0-66 2,-42-6-55-4,0-14-266 3</inkml:trace>
    </iact:actionData>
  </iact:action>
  <iact:action type="add" startTime="59608">
    <iact:property name="dataType"/>
    <iact:actionData xml:id="d38">
      <inkml:trace xmlns:inkml="http://www.w3.org/2003/InkML" xml:id="stk38" contextRef="#ctx0" brushRef="#br0">20078 17396 341 0,'0'0'348'6,"0"0"-205"1,0 0-20 1,0 0-27-1,0 0-19 2,0 0 7-3,0 0-1 2,-228 150-22 0,228-120-16-2,0-6-16 3,0-3-29-1,41-14-5-1,11-7-12-1,5 0 7 2,-12-7 6 2,-6-33-10-4,-15-2-5 1,-11-3 5 0,-7 2-12 1,-6 10 6 1,0 21 15-4,0 7 5 4,0 5 2-1,0 0 15-2,0 8 1 3,0 34 17-2,-6 2-18 1,6 13-8-1,0-3-1-1,0-9-2 3,0-9 6-1,3-16-12 0,15-12-4-2,8-8-29 1,7 0-94 2,-16-19-112-1,-2 0-255-2</inkml:trace>
    </iact:actionData>
  </iact:action>
  <iact:action type="add" startTime="60004">
    <iact:property name="dataType"/>
    <iact:actionData xml:id="d39">
      <inkml:trace xmlns:inkml="http://www.w3.org/2003/InkML" xml:id="stk39" contextRef="#ctx0" brushRef="#br0">20465 17715 620 0,'0'0'142'7,"0"0"-67"2,0 0-30-1,0 0-45-3,0 0-58 4,0 0-117-1,-19-50-425 0</inkml:trace>
    </iact:actionData>
  </iact:action>
  <iact:action type="add" startTime="61055">
    <iact:property name="dataType"/>
    <iact:actionData xml:id="d40">
      <inkml:trace xmlns:inkml="http://www.w3.org/2003/InkML" xml:id="stk40" contextRef="#ctx0" brushRef="#br0">20145 13707 752 0,'0'0'163'7,"0"0"-84"1,0 0-16 0,0 0-13-2,0 0-16 2,0 0 0 2,0 0 7-4,97-212-1 0,-58 138 5 4,6-7 5-4,10-9-10 2,1 0-10 0,-1-5-10-2,2-3-8 2,1-3-6 0,-2-7 0 0,8 4-1-1,0 15 3 0,13 7-2 1,7 8 3-2,9 7 2 2,7 3 2 0,8 1-1 0,6 2-2-2,-1 5 0 2,1 0 0 0,-4-1-3 0,2 2-3-2,1-2 0 4,0 1-2-4,-1 0 1 0,1-4-3 2,-6 1 0 0,-7 4 1 0,0 1 1 0,-3 10 1-2,3 7 2 2,-6 10-1 1,-2 14 0-2,-4 6 3-1,-7 0-4 2,-10 4 0 0,-4 0-1 0,-9 3 0-2,-3 0-1 2,-10 0 0 0,0 0 0 0,-5 0-1-2,0 0 2 2,-4 0 0 0,-4 0 2-2,-5 0-3 4,2 0 3-4,-8 0-4 2,2 0 0 0,-6 0 0-2,-1 0 0 2,4 0 1 0,5 0 0 0,-3 0 2-2,2 3-1 2,-6-3 1 0,-5 6 1 0,-7-2 4-2,1-4-5 4,-7 0 0-4,0 0-3 1,0 0-1 2,0 0 1-3,0 0 0 2,0 0 1 0,0 0-1-2,0 0 0 2,0 2-2 0,0-2-1 0,0 0 2-2,0 0-4 2,0 0 5 2,0 0-4-4,-13 0 3 0,-28 0 2 2,-17 0 2 0,-17-12-3-2,-9-10 2 2,-13-7-2 0,0 11 1 0,1 1 2 0,21 10 0-2,8 7 2 2,13 0-1 0,18 0 1 0,14 0-4-2,8 0 0 2,12 0 1 0,2 0 5 0,0 0 19-2,8 7 26 2,38 10-15 0,15 13-32 0,13-5-5-2,7-5 0 4,7-3 7-4,1 0 10 0,-1-7-4 4,-15-1-1-4,-5 0 9 2,-23-1-4 0,-15-3-3-2,-10 1 0 2,-15 3 3 0,-5-7-2 0,0 7-10-2,0 8 1 2,0 8-2 0,-13 14 2 0,-22 12-3-2,-3-1 6 4,-8 6 5-4,-2-4-3 0,7-10 0 2,8-8-4 0,14-13-3 0,11-9-1-2,3-10-3 2,5-2 0 0,0 0-7 2,0 0-2-4,0 0-10 0,0 0-7 3,0-14-26-2,13-2-99 1,-7 7-124-2,7 9-197 2</inkml:trace>
    </iact:actionData>
  </iact:action>
  <iact:action type="add" startTime="70808">
    <iact:property name="dataType"/>
    <iact:actionData xml:id="d41">
      <inkml:trace xmlns:inkml="http://www.w3.org/2003/InkML" xml:id="stk41" contextRef="#ctx0" brushRef="#br1">369 3029 216 0,'0'0'213'8,"0"0"-61"0,0 0-20 0,0 0-41-2,0 0-63 2,0 0 13 0,0 0 37 0,-57-11 25-2,57 11 40 2,0 0-13 0,0 0-47 0,0 0-7-2,0 0-4 2,6 0-10 0,21 0-10 0,14 0-12 0,13 0 8-2,9-12-11 2,13-4-7-1,8-3-1 1,3-5 5 1,11-1 1-1,8 3 1 0,6 5 5-1,7 2-6 0,5 5-25 1,7-3-10-1,5 4 0 2,-5-6 0-4,-1 4 0 3,-5 5 0 0,-1-6 0-2,5 7 0 3,-1-1 0-2,-1-1 0 1,-6-2 0 0,-4-2 0-1,-4 3 0 1,-1-1 0 0,-3 3 0-2,-14 4 0 3,-9-1 0-2,-5 3 0 1,-4 0 0-2,2-4 0 2,-3-1 0 0,6-2 0 0,4 2 0-3,-5 5 0 3,6 0 0 0,-3 0 0 0,-3 0 0-2,5 0 0 3,-11 0 0-2,8 0 0 1,1 5 0-2,1 2 0 3,4-2 0 1,4 2 0-5,4 1 0 2,0 3 0 3,-6-2 0-4,5 1 0 1,-8-3 0 0,5-2 0 2,-7 0 0-2,2-2 0 0,6-3 0 0,3 0 0 2,3 0 0-3,2 4 0 2,11 1 0 0,-3 3 0-2,3 7 0 3,6 2 0-1,-9 0 0 0,-1-4 0-2,-8-2 0 1,-6 1 0 2,-6-7 0-4,0-2 0 4,-1-3 0-2,-2 0 0 2,9 3 0-3,-6-1 0 1,7-2 0 2,-12 3 0-2,-3-3 0 2,-6 0 0-4,-1 0 0 3,-3 0 0 1,-1-8 0-2,1-4 0-1,3 4 0 3,1 6 0-2,9 2 0 1,5 0 0-1,8 0 0 0,6 0 0 1,10 5 0 0,1 12 0-2,4-4 0 3,-1 11 0-2,0-2 0 2,4-2 0-4,-1-1 0 4,5-6 0-2,8 2 0 2,3-3 0-3,1-7 0 1,-6-2 0 1,-15-3 0 0,-14 0 0-2,-9 0 0 3,-9 0 0-1,-3 0 0 0,-6-3 0-2,-2-2 0 1,2 2 0 1,9 0 0 0,0 3 0-2,9 0 0 3,1 0 0-2,-2 0 0 1,3 3 0-2,-11 11 0 3,-3-5 0-1,-8-1 0 0,-9-6 0-3,-8-2 0 3,-8 0 0 0,-7 0 0 0,-2 0 0-1,6 0 0 2,0-10 0-3,0-7 0 2,-2 0 0-1,1 0 0 3,-4-1 0-4,2 5 0 1,2 1 0-1,4 5 0 3,1 0 0-2,15 4 0 0,-1 3 0 0,17 0 0 2,4 0 0-1,3 0 0-3,3 0 0 3,-15 10 0 0,-9 0 0 0,-26-1 0-2,-19-9 0 2,-21 0-8-1,0-22-206 1,-67-40-111-2,20 26-18 4,3 4-755-4</inkml:trace>
    </iact:actionData>
  </iact:action>
  <iact:action type="add" startTime="72498">
    <iact:property name="dataType"/>
    <iact:actionData xml:id="d42">
      <inkml:trace xmlns:inkml="http://www.w3.org/2003/InkML" xml:id="stk42" contextRef="#ctx0" brushRef="#br1">13535 2152 820 0,'0'0'291'6,"0"0"-116"2,0 0-36 0,0 0-69-2,0 0-27 2,0 0-7 0,0 0 11 0,243-39 10-2,-121 14-13 4,21-1 10-4,18 3-13 2,19 5-18-2,1 3 7 1,-7 13-4 2,-23 2-1-3,-41 0-8 3,-36 0 4-2,-36 0-2 2,-19 0-2-4,-18 0-13 3,-1-3-4 2,0-9-11-4,-32-10-2 1,-56-18 13 1,-41-11 0-1,-35-4 0 2,-22-4 0-4,-2-3-2 3,2 1-1 0,10-1-2 0,16 8 4 0,27 7 0-2,28 9-3 2,34 15-1 0,31 10 1 0,22 8 1-2,10 2 2 2,8 3 1 0,0 0 6 0,0 0-1-2,17 50 5 3,35 29-3-2,25 20-7 1,10 15 4-2,2 8-4 2,6 4 6 0,-9-7-6 0,-7-1 5-2,-12-19-3 2,-16-10 7 0,-8-16-8 1,-14-23 2-4,-8-23-1 3,-10-15 0 0,-5-12-2 0,7-7-2-2,7-68-8 3,9-43 4-2,8-45 5 1,-8-24-4-2,-2-13 2 3,-8-3-7-1,-6 17-2-3,-3 35 2 3,-4 44 2 0,1 46 6 0,-5 41 2 0,1 20 1-2,-3 0-1 4,0 0 0-4,0 20-4 2,-44 52-5-2,-27 35 9 3,-23 33 9-2,-13 10 3-1,-7-4-3 2,6-15-3 0,8-14-5 0,17-25 2-2,25-25-2 2,19-18-2 1,22-28 1-2,5-12-9-1,12-9-43 4,0 0-59-4,3-17-87 2,23-6-95-2,4-4-984 4</inkml:trace>
    </iact:actionData>
  </iact:action>
  <iact:action type="add" startTime="75626">
    <iact:property name="dataType"/>
    <iact:actionData xml:id="d43">
      <inkml:trace xmlns:inkml="http://www.w3.org/2003/InkML" xml:id="stk43" contextRef="#ctx0" brushRef="#br1">25141 8696 371 0,'0'0'215'6,"0"0"-41"1,0 0-21 2,0 0-43-2,0 0-8-1,0 0 14 3,4-88-4-4,37 53-8 3,16-3-27 2,15-2-8-6,19-1-6 4,18-3-10 0,3 6-16 0,4 4-9-2,-15 5-2 3,-8 7-2 0,-22 6-2-5,-25 4 5 6,-18 4-6 0,-18 4-2-4,-10 4-6-1,0 0-5 5,0 0-8-4,-38-13-3 2,-39-18-7 0,-40-14 3 1,-26-9 6-4,-18-10 2 3,-12-6 0 0,1-1-1-2,-1-1 3 2,12-2 1 2,11 6-3-5,25 13 0 2,41 10-1 3,37 23-1-2,31 7-4-2,16 9 3 2,0 6 2 0,0 0 3-2,35 0 2 2,20 51 6 0,26 27-8-2,12 29-1 2,9 23 0 0,4 13 1-2,1 3-3 2,-13 0-1 2,3-13 1-4,-16-12 3 0,-11-22 0 4,-16-25 2-2,-24-23 0-2,-11-26-1 0,-9-12-2 4,-7-13-2-4,1 0 0 0,6-30 0 6,3-43-8-8,8-36 2 4,-2-27 6 0,-8-22 0 0,-11-25 0-2,0-12-1 2,0-2 0 0,0 17 0-2,-10 26 0 2,0 31 0 2,5 37 0-6,3 39-1 4,2 25 2 2,0 15-1-4,-3 7 1 2,-20 12 0 0,-15 61-2 0,-19 42 2-2,-4 38 15 2,-1 29-4 0,1 20 5-2,12 4 8 2,8-13-6 0,4-24-6-2,3-34-12 2,5-35 0 2,6-32 0-6,9-31 0 4,3-20 0 2,9-11 0-2,2-6 0-2,2-6 0 2,35-33-5 0,8-17-25-2,-6-4-27 2,-19 4-47 0,0 18-62-2,-20 31-78 2,0 7-208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22:17.4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act:action type="add" startTime="22234">
    <iact:property name="dataType"/>
    <iact:actionData xml:id="d0">
      <inkml:trace xmlns:inkml="http://www.w3.org/2003/InkML" xml:id="stk0" contextRef="#ctx0" brushRef="#br0">23287 4496 283 0,'0'0'472'6,"0"0"-309"1,0 0-53 1,0 0-44 2,0 0-25-4,0 230-7-1,0-171-8 6,0 3 0-3,0 2-8-2,0 4-1 0,0-6 5 4,3-6 0-4,0-8-9 2,-2-14 4 2,-1-11 2-6,0-13-5 4,0-1-6 0,0-9 0-1,0 3 1 0,0-3-3 1,0 0 10 0,0 0 5-2,0 2-4 2,0 4-5 2,-13 3-3-7,-30 1 0 6,-15-1 16 1,-12 0-12-1,-7-1-6-6,-11-2 4 9,0-1-2-6,-5 4 5 0,3-3-7 2,0 2 2 0,-3 3 0-2,-4 4-2 2,6-4-2 0,-6 3-3 0,7-1 3-1,13-1-5 0,13 2 0 1,14-1-1-2,6 2-1 2,8-4 0 2,16-2 2-5,4-7 0 3,8-2 0 2,8 0 0-4,0 0-2-1,0 0-1 5,0 0-5-2,11-19 8-2,16-7 3 2,6-5 2 1,-1-6-4-4,6 2 0 4,5-4 2-2,-3-4-3-1,0 4 0 2,1 7 1 2,-8 5 2-5,5 1-2 2,-6 7 0 3,-12 2-1-2,-3 5 0-4,-9 7 0 6,-8 5 1-2,0 0 4-2,0 0-3 2,0 0-2 0,-18 29-3-2,-25 12 3 2,-4 7 7 2,-3-1 0-6,-4 0-4 4,8-6-2 2,2-5 0-4,4 1 1 0,12-8 2 4,5-9-3-2,10-3 6-3,10-13-3 2,3-1 7 3,0-3 17-4,0 8 21-1,20 4 9 6,27 5-3-5,9 4-30 2,3 2 1 0,-3 5 2 0,0 2-1-3,-10-6-5 4,-6-4-11-2,-13-9-10 0,-5-9 0 1,-3-2-1 2,-9 0-6-6,-7 0-6 4,-3 0-21 2,0 0-69-4,-20 0-109 1,-9 0-127 2</inkml:trace>
    </iact:actionData>
  </iact:action>
  <iact:action type="add" startTime="35083">
    <iact:property name="dataType"/>
    <iact:actionData xml:id="d1">
      <inkml:trace xmlns:inkml="http://www.w3.org/2003/InkML" xml:id="stk1" contextRef="#ctx0" brushRef="#br1">13261 10581 186 0,'0'0'476'7,"0"0"-229"-1,0 0-86 2,0 0-36 0,0 0-50-2,0 0-15 2,-5 13-22 2,5-21-17-4,0-26 16 1,0-5-7 0,0-12-4 3,0-1 0-4,0-11-2 0,0 1-7 4,0 3-12-4,0 9-1 1,3 8-2 0,6 13-2 3,-3 10 1-4,7 1 4 0,0 10 18 4,4 0 19-4,9 3 3 0,5 1-1 2,9 2 10 2,7 2-22-4,9 0 0 0,10-3-8 5,3-3-4-4,14-5 1 1,5-3-3-2,8 0 2 4,4-3 0-4,-2 7 0 3,1 3-1-2,0 5 1 1,-1 2-2-2,14 0-9 3,-4 0-9-2,1 0 0 2,3 0 0-4,-4 5 0 3,-6 9 0 2,5-6 0-4,-5 1 0 0,-2-9 0 2,0 0 0 2,0 0 0-4,-3 0 0 0,3 0 0 4,-3-9 0-4,0 1 0 0,0 6 0 2,26 2 0 4,-5 0 0-3,1 0 0-4,-2 0 0 3,-24 2 0 0,-6 3 0-2,1 1 0 2,5 0 0 0,7 5 0 0,6 0 0-2,1 6 0 3,-7-1 0-2,-1-1 0 1,-9-3 0-1,2-10 0 0,5-2 0 1,-5 0 0 0,2 0 0-1,-7 0 0 0,-15 0 0 2,-8-9 0-4,-13 1 0 3,-8 3 0 0,-6 5 0 1,0-3 0-2,5 3 0 1,-1 0 0-1,3 0 0 0,0 0 0 2,9 11 0-4,-7 1 0 3,3-1 0 0,1 0 0 0,5 4 0-2,-3-2 0 2,4 1 0 0,1 0 0 0,2-3 0-1,-1-1 0 1,2-8 0 0,1-2 0-1,-11 0 0-1,-6 0 0 2,-5-7-12 0,-9-3 5 0,-2 4 0-2,-2 0 6 4,0 3-2-5,-8 3 2 0,2 0-2 4,-10 0-1-2,3 0-5 2,-3 0-2-2,-4 0 0 0,4 0-1 1,-6-2 2 0,5 2-1-1,0 0 3 0,-3-5 1 1,-3 5 5 0,1-3 0-1,-4 3-7 2,6-4 3-3,-2 3-2 2,6-6-3 0,5 2 2-2,-4 0 2 2,5-4 2 0,-3 1-1 0,-1 1 0-2,1 1-1 2,-7 4 1 1,-2 2 4-4,-4 0 2 3,6 0 2 2,-6 0-2-4,0 0 1 2,0 0 1-2,0 2-3 1,0 36 1 2,0 6 0-1,0 10 0-2,0 0 1 2,0-4 0 0,0-3-1 0,-9-10-1-2,2-12 0 2,-3-11-12 0,0-14-74 0,5 0-90-2,5-5-72 2,0-17-191 0</inkml:trace>
    </iact:actionData>
  </iact:action>
  <iact:action type="add" startTime="37111">
    <iact:property name="dataType"/>
    <iact:actionData xml:id="d2">
      <inkml:trace xmlns:inkml="http://www.w3.org/2003/InkML" xml:id="stk2" contextRef="#ctx0" brushRef="#br1">20935 10440 653 0,'0'0'190'7,"0"0"-77"-1,0 0-17 3,0 0-34-1,0 0-18-3,0 0-3 4,10-408 0-1,-7 369-2-1,1 3 2 0,-1 11 0 0,-3 7-10 1,3 6-8 1,0 7 3-4,-3 3 0 4,4-1 6-1,-1-1 12 0,6 0 5-3,9-2-15 4,11-3 0-1,16-5-11-2,12 0-2 2,12-5 7 0,17 0 0 2,10-2-1-4,17-5-7 0,1 2 0 2,12-2-2 0,2-2-4 0,-1 3-6-2,4-4 8 2,-11 4-4 1,-10 0 2-1,-10 3-10-3,-16 2-3 3,1 3 1 0,-1 7 0 0,1 3-1 0,6 1 1-2,14 4-1 3,5 2 0-2,0-2 0 1,0 2-1-2,-2 0 0 2,-7-3 2 0,2 3-1-2,3 0-1 2,-11 0 2 0,3 0 0 0,-9 0-1-2,-2 0 0 2,-3 0 1 0,1 0-1 0,-6 0 0-2,7 0-1 2,5 0 1 1,3 0 1-4,6 0-2 4,-4 0 1-2,-10 7-2 1,-7 6-1 0,-11 4 2-1,-2-7-5 0,-11-7 5 2,4-1-1-2,-5-2 1-1,1 0 0 2,-6 3-2 0,-10-3 2 0,2 3 0-2,-2 0 0 2,-9 0 0 0,1 0 1 0,2 2-2-2,-5-2 1 2,4-1 0 0,-2 3 1 0,1-3-1 0,-1 0 0-2,3 4 0 2,1 3 0 0,0-4 0-1,3 7-3 1,3-4 3-1,-3-3-2 1,-7-5 1-2,2 0 1 2,-2 0-1 0,1 0 1-2,5 0-1 2,-3 0-4 0,2 0 1 0,-10 0 0 0,-4 0 1 0,-7 0-4-2,-7 3 2 2,-7-3 0 0,0 0 3-1,0 0-1 0,0 0-3 1,0 0 4 0,0 2 1-1,0 5-1 0,0 5 1 1,0 13-2 0,0 10 0 0,0 14 2-1,0 6 0 1,0 8 1-3,0 4 1 5,0 0-1-4,0-3 1 2,0 0-1 0,0-12 0-2,6-5-1 2,2-13 1 0,0-11-5 0,-8-15-15-2,0-4-22 2,0-4-34 0,-32-9-64-2,-12-11-108 3,21 3-7-2,6 17-388 1</inkml:trace>
    </iact:actionData>
  </iact:action>
  <iact:action type="add" startTime="40757">
    <iact:property name="dataType"/>
    <iact:actionData xml:id="d3">
      <inkml:trace xmlns:inkml="http://www.w3.org/2003/InkML" xml:id="stk3" contextRef="#ctx0" brushRef="#br2">8351 11797 382 0,'0'0'134'8,"0"0"-54"-3,0 0 34 3,0 0-9 0,0 0-10 0,0 0 16-1,0 0-9 0,-4 59-13 2,4-12-24-2,0 13-3-1,0 2-3 3,0 0-16-2,0-4-8 1,10-4-4-2,7-7 4 2,9-10 3 0,2-8-1 0,8-7-3-2,8-11-6 3,12 4-7-2,8-5-2 3,1 5 8-5,11-5 0 5,0 2 5-4,17-7-5 2,-4-2-2 0,8-3-7-2,0 0-1 2,3 0-4-2,4 0-1 2,4 0-1 0,9 0 2-1,2 0-2 1,-5 0-5 1,-2 0 2-3,1 0-8 2,-3 0 3 0,5 0 1-2,-2-11 0 2,-6 1 1 0,-3-6-1-1,-4 0-3-1,-2-4 2 2,-1 1-2 1,1-4 2-1,-5 6-2-2,-3 6-1 1,0 2 1 2,4 5 2-1,2-3-2-3,-8-1 0 3,8 3 0 1,-12-2 0-1,3 6-1-2,-3-3 2 2,-2 1-1 0,4-2 1 0,-3 0-2-2,-10-2 0 2,0 5-2 0,-6-1 1-1,-6-9 0-1,2 4-3 3,-2-9 4-1,9 6-2 0,12 2 2-2,4 4-2 2,21 5 2 0,3 0 0 0,6 0 0-2,-7 11 0 2,-3 9 0 0,-9-1 1-1,-12-2-1 2,-5-2 0-1,-15-5 0-3,-9-6 2 4,-7-4-2-2,-13 0 0 1,-1 0-2-1,5 0 2-1,-3 0 0 2,6 0 1 0,-2 0-1 0,-1 0 1-2,-1 0-2 3,-5 10 0-3,-7 7 0 3,-1 3-1-1,-2 5 1-3,-7-5 0 3,-3 3-2 1,5 8 1-1,-1 2 0-3,-2 12 0 4,0 3 1-1,-9-3 0 0,3-6 2-3,-3-16-2 4,-4-12-1-2,0-8 2 2,-3-3-4-4,2 0 0 4,3 0-3-1,1-25-1 0,-4-21 7-2,9-4-3 2,-4 0 3 0,2 7 1-1,6 6-2 0,-1 6 1 0,5 9 1 1,6 3 0 1,8 6 2-4,0-2-2 4,14 6 2-1,3 3 0 0,10-5-2-2,1 5 0 4,5-1-1-4,4 0 0 1,-2 2-1 2,-1 2 2-3,-8 1 0 2,1-1 0-2,-8-1-1 2,4-6 1 0,1-1 0 0,2-6 0-2,9 2 0 4,-4 2 0-4,10 4 0 2,-7 3 1 0,2 0-1-2,-2 4 0 2,3-6 0 0,-5-4 1 0,-1-1-1-2,2-4 0 3,-3 2 0-2,3 6 2 1,0 9-2-2,6 0 0 2,1 0 1 0,-1 0 0 0,-4 0-1-2,5 0 0 2,-1 0 0 0,-1 0 0 0,-1 4 2-2,1 4-2 2,-2 0 1 2,-2 7 0-4,1-1-2 0,-1-1 1 2,-9-1 0 2,7-7 0-4,-4-5 0 0,-2 0-2 4,2 0 1-4,-4 0-2 1,-4 0 2 0,-2 0 1 1,-10 0-4 0,-2 3 3-3,-2 3-1 3,3-3 0 1,0-1 2-1,4-2 0-2,2 0 0 4,-1 4 0-4,9 5 0 2,-2-2-1-2,-4 8-1 2,4-1 2 0,-7-9-1-1,-6-2 1 2,-1-3 0-3,-5 0 0 2,0 0 0 0,4 0 0 0,-6 0 0-2,9 0 1 1,-7 0-2 2,6-8 2-2,-1 2 0 0,-8-2-1 1,3-4 0 0,-5 2 0 0,1-3-2-3,-6 2 2 3,-5-3-2 0,2 0 3 1,-1-5-2-4,-2-12 0 4,3-13-5-2,-1-18 2 2,-3-19 0-3,5 0 3 2,3 6-1-1,1 16 1 0,1 20 1 1,-1 11 1 0,-5 11 0 0,7 8-1-2,-5 6-9 4,-2 3-35-4,-4 0-21 2,-6 0-72-2,-10 25-68 2,0-5-155 0,0 6-702 0</inkml:trace>
    </iact:actionData>
  </iact:action>
  <iact:action type="add" startTime="43957">
    <iact:property name="dataType"/>
    <iact:actionData xml:id="d4">
      <inkml:trace xmlns:inkml="http://www.w3.org/2003/InkML" xml:id="stk4" contextRef="#ctx0" brushRef="#br2">24708 12083 187 0,'0'0'128'8,"0"0"-27"-1,0 0-19-1,0 0-1 2,0 0 44 2,0 0-5-4,0 0-3 0,16-27-17 4,-11 27 0-3,3 0-7 1,-1 16-23-2,6 10-31 1,1 2-12 1,-2 4-6 0,1-2 0 1,3 4-1-4,-1-4-10 3,2 1 2 1,9-2-2-3,0-3 0 1,-1 0-5 1,-2-5 3 0,3-4-4-2,2-4 2 3,-2 1 1 0,-2 1 1 0,-2-3-3-2,1-5 1-1,-5 5 1 2,-4-11-2 0,2-1 0 0,4 4-3-3,-7-4 0 3,6 0 2 0,-4 0-4-2,2 0 2 2,3 0 2 0,-4 0-2 0,2 0-2-2,2-4 0 2,-1-14 0 0,1-11-1 0,-2-5 0 0,0-1 0-2,-3-11 1 2,-2-5-1 0,3-2-1-3,-4-3 2 4,1 8-1-1,0 6-1-2,-6 3 0 4,4 9 1-4,-9 3 1 2,1 0 0 0,4 4-3 0,-7-6 2-2,3 2-5 2,-3-3 3-1,0-2-3 1,0 2 5-1,0 4-1 0,0 3 1 1,0 9 1-2,3 8 0 3,1 1-2-1,-1 5 2-1,0-3 0 0,-3 0 0 1,0 3 1 0,0 0 1 0,0 0-4 0,0 0 0-3,0 11-3 4,-3 21 4-1,-13 6 1-2,-1 3 1 2,-2-2 1 0,2-1-1 0,2-7-1-2,-1-5 0 2,6-12 0 0,7-9-1 0,3-5 1 0,0 0 0-2,0 0 1 2,0 0-1 0,0-19 1-2,16-1-1 2,0-3-1 0,-4-1 1 0,3-2-2-2,3-8 1 2,-2 2-1 0,1-2-4 0,-2-1 5-2,-2 7 0 2,-2 12 0 0,-6 4 0 0,0 6 2-2,-5 6-1 2,2 0 1 0,1 0 1 0,6 0-1-2,2 26 7 2,5 2-8 2,0 0 0-4,1-5 0 0,-4-6 3 2,-1-7-1 0,0 2-2-2,-8 0 0 2,3 4-8 0,-7 9-30 0,0 8-67 0,0-18-81-2,0-3-223 2</inkml:trace>
    </iact:actionData>
  </iact:action>
  <iact:action type="add" startTime="45331">
    <iact:property name="dataType"/>
    <iact:actionData xml:id="d5">
      <inkml:trace xmlns:inkml="http://www.w3.org/2003/InkML" xml:id="stk5" contextRef="#ctx0" brushRef="#br2">24589 12334 318 0,'0'0'220'6,"0"0"-7"1,0 0-68 2,0 0-35-3,0 0-37 2,0 0-14 0,0 0-16 0,10-31-6-2,-10-6 3 2,0-2-10 0,3-6-20-2,1 0 0 1,6 4-6 1,5 6-1 0,-6 6 3-2,4 9-2 3,-3 3 4-1,0 2 0 0,-3 6 1 0,-4 6-5-2,0 3 0 2,-3 0-1 0,3 0 7 0,7 17 35-2,-6 13 4 2,17 7-39 0,-3-8-4-3,4-4 0 4,1-3 11-1,3-5-2 0,5 6 2 0,5-3-9-2,-2-3-1 4,-7 0-7-4,-7-7 3 2,-8-1-3-2,-5-9 0 2,-7 0-3 1,0 0-11-2,0 0-40-1,-10-27-77 2,-7 3-84 0,-9 9-203 0</inkml:trace>
    </iact:actionData>
  </iact:action>
  <iact:action type="add" startTime="51873">
    <iact:property name="dataType"/>
    <iact:actionData xml:id="d6">
      <inkml:trace xmlns:inkml="http://www.w3.org/2003/InkML" xml:id="stk6" contextRef="#ctx0" brushRef="#br0">5042 16002 525 0,'0'0'142'9,"0"0"1"-5,0 0-36 7,0 0-10-6,0 0-36 1,0 0 7 2,0 0-10 0,0-30-11 0,-2 30-12 0,-25 0 9-1,-8 0 0 2,-10 21-10-2,-1 10-2 0,4 2-7-1,-6 8-6 2,4-4-5 0,-1 15-2 0,6-2-2-2,3 14 0 3,9 7 5 0,0 5 3 0,10 1-4-4,11-13 4 3,6-2 0 0,0-12-4 0,0-5-8-2,29-9-3 2,19 1 3 0,25-12 4 1,9-13-2-3,4-7-8 1,1-5-2 2,-2-8-2-2,-5-34-5-1,-8-6 2 2,-2-14 0 0,-6 5-1 1,-8 5 5-4,-15 4 0 4,-11 9 2-2,-12 7 1 2,-12 13-1-4,2 9-1 3,-8 10-2-1,0 0-1 1,0 0-4-2,-32 0-10 1,-18 24 19 2,-4-4 7-1,2 0 13-2,4-3 4 2,4 2-10-1,11-11-4 2,3 2 0-3,8 2-7 2,6-12-2-1,7 3-1 3,6-1-3-6,3-2-12 5,0 0-31-1,0 0-30-2,0 0-40 2,0 0-53-1,12 0-203 2</inkml:trace>
    </iact:actionData>
  </iact:action>
  <iact:action type="add" startTime="52504">
    <iact:property name="dataType"/>
    <iact:actionData xml:id="d7">
      <inkml:trace xmlns:inkml="http://www.w3.org/2003/InkML" xml:id="stk7" contextRef="#ctx0" brushRef="#br0">5729 16688 528 0,'0'0'271'8,"0"0"-136"-3,0 0-19 3,0 0-40 0,0 0-32-2,0 0-22 2,252-114-2 0,-242 89-11-1,-10 1-8-1,0 0-1 2,0 11-3 0,-13-2-6 0,-14 10-5-2,-9 5 0 2,2 0-7 2,-2 12 15-4,5 21 6 3,7 3 9-4,4-2 17 6,4 9 4-6,8-13 0 3,5 7 1-2,3-5-1 3,0-2 9 0,6-5-3-1,26-3-9-1,1 0-7 0,7-8-11 2,-7 1 2-1,-5-10-11-3,-2-5-5 3,-9 0-11 0,9-7-22-1,-9-33-49-1,7 1-62 2,-21 22-82 0,-1-1-335 0</inkml:trace>
    </iact:actionData>
  </iact:action>
  <iact:action type="add" startTime="52923">
    <iact:property name="dataType"/>
    <iact:actionData xml:id="d8">
      <inkml:trace xmlns:inkml="http://www.w3.org/2003/InkML" xml:id="stk8" contextRef="#ctx0" brushRef="#br0">6355 16468 518 0,'0'0'199'5,"0"0"-76"6,0 0-4-6,0 0-45 3,0 0-16-1,0 0 1 0,-217 230-4 1,217-191-9 0,0-2-5 1,43-9 0-3,11-11-5 1,7-17-15 1,-2 0 6-2,-8 0-22 3,-18-33-3-1,-10-7-2-1,-18-5-1-1,-5 5-1 2,0-2-1 0,0 12 2 0,-7 11-10-2,-14 10-27 3,2 5-68-2,8 4-60 1,8 0-115 0,3 0-417-2</inkml:trace>
    </iact:actionData>
  </iact:action>
  <iact:action type="add" startTime="53278">
    <iact:property name="dataType"/>
    <iact:actionData xml:id="d9">
      <inkml:trace xmlns:inkml="http://www.w3.org/2003/InkML" xml:id="stk9" contextRef="#ctx0" brushRef="#br0">6958 16411 347 0,'0'0'370'5,"0"0"-262"3,0 0-32-2,0 0 28 2,0 0-41-1,0 0 4 1,-274 151-4-1,247-102-7 1,6-4-13 0,16-8-1-1,5-5-3-1,0-2-20 4,13-16 4-4,33-9-7 3,8-5-8-4,2-11-8 3,-2-40 0 0,-14-25-7 0,-8-16 2-2,-13-15 2 3,-6-22 1 0,-13-9 0-1,0 9 0-1,0 25 1 0,0 31-2 2,-4 39 2-4,-8 28 0 3,8 6-1-1,-3 45 0 1,1 41 2-2,6 40 19 2,0 10-4 0,0 9-6 0,0-12 4-2,16-14-2 2,-12-21-1 0,5-28 0 0,-8-22-7-2,-1-20-3 2,0-18-7-1,8-10-27 1,-6-15-66-1,11-31-64 1,-10 13-86 0,-1 8-144 0</inkml:trace>
    </iact:actionData>
  </iact:action>
  <iact:action type="add" startTime="53688">
    <iact:property name="dataType"/>
    <iact:actionData xml:id="d10">
      <inkml:trace xmlns:inkml="http://www.w3.org/2003/InkML" xml:id="stk10" contextRef="#ctx0" brushRef="#br0">7239 16667 196 0,'0'0'381'6,"0"0"-193"2,0 0-75 0,0 0-47-2,0 0-21 2,0 0-14 0,266-250-5-2,-263 214-16 3,-3 10-4-2,0 16-6 1,-28 10-5 0,-15 0-9-2,-4 13-9 2,4 36 23 2,8 7 6-6,10 2 20 4,14 4 36 1,8-6 20-2,3-7-16 1,0-19-19-1,3-11-1 1,27-7-8 0,11-12-19-1,5 0-10 0,5-16-9 1,-2-24-27 0,-1 8-23 0,-8-3-32-1,-3 9-62-1,-34 20-99 3,1 4-335-4</inkml:trace>
    </iact:actionData>
  </iact:action>
  <iact:action type="add" startTime="54035">
    <iact:property name="dataType"/>
    <iact:actionData xml:id="d11">
      <inkml:trace xmlns:inkml="http://www.w3.org/2003/InkML" xml:id="stk11" contextRef="#ctx0" brushRef="#br0">8011 16308 335 0,'0'0'214'8,"0"0"-36"-4,0 0-65 3,0 0-46 1,0 0-21-2,0 0 24 2,-102 61-6 0,72-32-12 0,4-3-6-2,8-2-3 2,8 1-11 1,10 0 0-2,0 2-3-1,0 0 1 2,20-2-11 0,19-2-4 0,2 3-7-2,-3-4-4 2,-8 1-2 0,-4-6 4 0,-16 2 5-2,-5-1 0 3,-5 3-7-2,0 5-4 1,-31-9-4-2,-17-7-2 2,-5-10-31 0,6 0-53 0,30-5-90-2,7-17-129 3</inkml:trace>
    </iact:actionData>
  </iact:action>
  <iact:action type="add" startTime="54379">
    <iact:property name="dataType"/>
    <iact:actionData xml:id="d12">
      <inkml:trace xmlns:inkml="http://www.w3.org/2003/InkML" xml:id="stk12" contextRef="#ctx0" brushRef="#br0">8250 16592 363 0,'0'0'495'5,"0"0"-312"3,0 0-63 1,0 0-86-4,0 0-34 3,0 0-10 1,56 96-118-1,-56-120-222-3,0-4-290 3</inkml:trace>
    </iact:actionData>
  </iact:action>
  <iact:action type="add" startTime="54507">
    <iact:property name="dataType"/>
    <iact:actionData xml:id="d13">
      <inkml:trace xmlns:inkml="http://www.w3.org/2003/InkML" xml:id="stk13" contextRef="#ctx0" brushRef="#br0">8280 16068 435 0,'0'0'234'8,"0"0"-53"-3,0 0-64 2,0 0-33 1,0 0-59 0,0 0-25-2,44-14-64 1,-24 54-120 2,-13-26-122-2</inkml:trace>
    </iact:actionData>
  </iact:action>
  <iact:action type="add" startTime="54693">
    <iact:property name="dataType"/>
    <iact:actionData xml:id="d14">
      <inkml:trace xmlns:inkml="http://www.w3.org/2003/InkML" xml:id="stk14" contextRef="#ctx0" brushRef="#br0">8648 16355 424 0,'0'0'185'5,"0"0"-42"3,0 0-35 1,0 0-16-2,0 0-31-1,0 0-1 2,-268 271 2 1,265-241 2-1,3-5 3-2,0 1 5 2,35 4-5 0,14-4-20-1,11-12-25 0,4-2-14 1,-5-12-6 0,-17 0-2 0,-10 0-7-2,-21-9-37 2,-11-14-38 0,0 3-76 0,-20 8-165-2</inkml:trace>
    </iact:actionData>
  </iact:action>
  <iact:action type="add" startTime="55225">
    <iact:property name="dataType"/>
    <iact:actionData xml:id="d15">
      <inkml:trace xmlns:inkml="http://www.w3.org/2003/InkML" xml:id="stk15" contextRef="#ctx0" brushRef="#br0">5422 18554 860 0,'0'0'150'7,"0"0"-88"-1,0 0 20 2,0 0 8 0,0 0-34 2,0 0 20-6,-19-628-26 4,19 542-13 0,0 15-8 0,0 24-1 0,0 15-9-1,0 12 5 1,26 15-8 0,17 5 4 0,21 0 6-2,20 25-17 2,16 26-7 0,0 16-2 1,-5 6 3-2,-16 9-1 0,-28-1 12 0,-21 1 15-1,-27-1 8 3,-3-4-8-2,-36 4-19 2,-41-6-1-4,-17-6-9 5,-5-11 3-2,-1-5-2-1,12-14-1 0,17-7-2-1,17-15-2 3,27-9-14-2,24-8-50-1,3-14-57 2,33-37-60 0,8 20-35 0,4 1-278-2</inkml:trace>
    </iact:actionData>
  </iact:action>
  <iact:action type="add" startTime="55885">
    <iact:property name="dataType"/>
    <iact:actionData xml:id="d16">
      <inkml:trace xmlns:inkml="http://www.w3.org/2003/InkML" xml:id="stk16" contextRef="#ctx0" brushRef="#br0">6546 18351 471 0,'0'0'154'7,"0"0"31"0,0 0-32 1,0 0-42 0,0 0-8-1,0 0-16-1,118-32-30 2,-82 7-8 1,-8 3-13-1,-8-3-8-2,-7-1-19 2,-9 7-9-1,-4-7 0 1,0 1-7-2,-24 5-14 3,-17 15-15-2,1 5-13 2,-2 0 11-2,4 27 16-1,7 16 22 2,5 8 24 0,16-4 32-2,6 5-9 4,4-7-6-4,0-4-5 3,19 4-6-3,26-13-2 2,7-13-9 0,13-8-17 0,6-11-2-2,2 0-11 2,-1-23-23 0,-15-11-37 0,-18-1-50-3,-39 15-65 4,0 3-213-1</inkml:trace>
    </iact:actionData>
  </iact:action>
  <iact:action type="add" startTime="56291">
    <iact:property name="dataType"/>
    <iact:actionData xml:id="d17">
      <inkml:trace xmlns:inkml="http://www.w3.org/2003/InkML" xml:id="stk17" contextRef="#ctx0" brushRef="#br0">7135 18215 471 0,'0'0'356'6,"0"0"-180"1,0 0-35 2,0 0-54-3,0 0-19 1,0 0-3 1,77 369 1 0,-67-358-5-2,-6-3-2 3,9-8 0-2,8 0-14 1,2-25-14-2,10-20-17 2,1-3-12 3,-7-2-1-5,-1 6-1-1,-8 4-2 3,-2 8 2 0,-5 10-12 0,1 2-56 0,-4 10-84-1,-5 10-68 0,-3 0-181 2</inkml:trace>
    </iact:actionData>
  </iact:action>
  <iact:action type="add" startTime="56531">
    <iact:property name="dataType"/>
    <iact:actionData xml:id="d18">
      <inkml:trace xmlns:inkml="http://www.w3.org/2003/InkML" xml:id="stk18" contextRef="#ctx0" brushRef="#br0">7695 18427 625 0,'0'0'323'6,"0"0"-143"4,0 0-96-5,0 0-74 1,0 0-10 3,0 0-45-2,46 75-177 1,-46-105-460-1</inkml:trace>
    </iact:actionData>
  </iact:action>
  <iact:action type="add" startTime="56666">
    <iact:property name="dataType"/>
    <iact:actionData xml:id="d19">
      <inkml:trace xmlns:inkml="http://www.w3.org/2003/InkML" xml:id="stk19" contextRef="#ctx0" brushRef="#br0">7712 17758 667 0,'0'0'253'7,"0"0"-107"-2,0 0-89 4,0 0-57-1,0 0-65 0,0 0-79 0,62 112-234-2</inkml:trace>
    </iact:actionData>
  </iact:action>
  <iact:action type="add" startTime="56840">
    <iact:property name="dataType"/>
    <iact:actionData xml:id="d20">
      <inkml:trace xmlns:inkml="http://www.w3.org/2003/InkML" xml:id="stk20" contextRef="#ctx0" brushRef="#br0">8090 18183 506 0,'0'0'154'5,"0"0"5"6,0 0-34-8,0 0-36 7,0 0-19-4,0 0-17 2,-178 221-9-2,178-190-2 3,0-1-5-1,17-3-22 0,33-5-8-3,9-14-7 3,-4-8-12 0,-1 0-9 0,-11-8-3-2,-11-34 7 2,-14-9 2 0,-8 0-1 1,-10 10 12-4,0 15 3 4,0 15 0-2,0 11 1 1,0 0 4-2,0 0 6 2,-6 17 12 0,-14 13-4 0,4 7-4-2,8-3-6 3,4 3-4-2,4-7-3 2,0-5 0-4,0 1 4 3,10 0 0 0,8-10-5 0,5-2-1-2,-6-14-43 2,6 0-59 0,-14-26-128 0,-2-10-252-2</inkml:trace>
    </iact:actionData>
  </iact:action>
  <iact:action type="add" startTime="57250">
    <iact:property name="dataType"/>
    <iact:actionData xml:id="d21">
      <inkml:trace xmlns:inkml="http://www.w3.org/2003/InkML" xml:id="stk21" contextRef="#ctx0" brushRef="#br0">8569 17314 401 0,'0'0'253'6,"0"0"-80"3,0 0-84-4,0 0-15 3,0 0-17 0,0 0 7 0,4 531 1 1,-4-410-16-4,0 2-9 4,0-10-4-2,0-12-5 2,0-21-26-4,0-23-5 4,0-20-5-2,0-22-38 2,0-15-47-3,9 0-84 2,1-20-225-1</inkml:trace>
    </iact:actionData>
  </iact:action>
  <iact:action type="add" startTime="57468">
    <iact:property name="dataType"/>
    <iact:actionData xml:id="d22">
      <inkml:trace xmlns:inkml="http://www.w3.org/2003/InkML" xml:id="stk22" contextRef="#ctx0" brushRef="#br0">8718 18058 328 0,'0'0'337'6,"0"0"-234"2,0 0 43-2,0 0-48 3,0 0-52-2,0 0-28 2,-374 12-18-4,349-10 0 3,22-2-66 0,3 0-137 0,0 0-185-1</inkml:trace>
    </iact:actionData>
  </iact:action>
  <iact:action type="add" startTime="57634">
    <iact:property name="dataType"/>
    <iact:actionData xml:id="d23">
      <inkml:trace xmlns:inkml="http://www.w3.org/2003/InkML" xml:id="stk23" contextRef="#ctx0" brushRef="#br0">8890 18351 568 0,'0'0'322'6,"0"0"-202"3,0 0-4-3,0 0-40 2,0 0-65-2,0 0-11 1,84 227-18 2,-95-235-102-2,2-21-202 0,9-3-218 1</inkml:trace>
    </iact:actionData>
  </iact:action>
  <iact:action type="add" startTime="57799">
    <iact:property name="dataType"/>
    <iact:actionData xml:id="d24">
      <inkml:trace xmlns:inkml="http://www.w3.org/2003/InkML" xml:id="stk24" contextRef="#ctx0" brushRef="#br0">9014 17808 285 0,'0'0'311'5,"0"0"-193"4,0 0-118-4,0 0-24 3,0 0-92 1,0 0-143-2</inkml:trace>
    </iact:actionData>
  </iact:action>
  <iact:action type="add" startTime="57986">
    <iact:property name="dataType"/>
    <iact:actionData xml:id="d25">
      <inkml:trace xmlns:inkml="http://www.w3.org/2003/InkML" xml:id="stk25" contextRef="#ctx0" brushRef="#br0">9304 18157 264 0,'0'0'225'9,"0"0"-42"-4,0 0-15 2,0 0-36 1,0 0-42 0,0 0-3-2,-209 264-13 1,209-238-18 2,0-8-5-2,8-1 7-1,36-7-16 3,12-10-20-2,4 0-17 0,-4-20-5 1,-6-37 0 0,-18-10-10 0,-15-4-5-3,-17-10-15 4,0 16-25-1,0 23-13 0,-17 18-37 0,-4 24-20-2,10 0-169 2,3 0-187 0</inkml:trace>
    </iact:actionData>
  </iact:action>
  <iact:action type="add" startTime="58295">
    <iact:property name="dataType"/>
    <iact:actionData xml:id="d26">
      <inkml:trace xmlns:inkml="http://www.w3.org/2003/InkML" xml:id="stk26" contextRef="#ctx0" brushRef="#br0">9615 18567 0 0,'0'0'628'5,"0"0"-498"1,0 0-14 2,0 0-15-2,0 0-31 3,0 0 7-1,110-298 7-1,-89 296-31 1,-1 2-13-2,7 10 11 2,5 32-13 0,-4 22-16 0,1 0-8-2,-7-9-10 3,-8-3-4-2,-1-11-1 2,-7-13-7-4,-5-11-37 3,4-12-50 0,-1-5-41 0,-4 0-115-2,0-22-542 2</inkml:trace>
    </iact:actionData>
  </iact:action>
  <iact:action type="add" startTime="58617">
    <iact:property name="dataType"/>
    <iact:actionData xml:id="d27">
      <inkml:trace xmlns:inkml="http://www.w3.org/2003/InkML" xml:id="stk27" contextRef="#ctx0" brushRef="#br0">10167 18159 227 0,'0'0'451'7,"0"0"-270"-1,0 0-39 3,0 0-42-3,0 0-20 1,0 0-11 1,173 62-2-2,-101-48-6 3,12 3 2-2,6 0-11 0,10 3-14 3,8-6-17-5,8 2 1 4,8-1-1-1,-2-3-8-2,6 1 2 2,-2-2-3 0,-12-3 3-2,-1 5-4 4,-13-4 3-4,-6-1-2 2,-7-1-9-2,-7-7 4 2,1 6-6 0,-4-6 0-1,-6 0-1 0,-6 0 3 1,-4 0-3 0,-13 0-1 0,-6 0-3-2,-11 0 4 3,-5 0 0-2,-9 0 0 2,8-26-3-4,-6-10 2 2,5-4-1 2,4-10-1-1,-6 2 1-2,1-7-1 2,1 3 2 0,2-4 0-1,3-6 1 0,0-2-2 0,0-11 1 2,-1 2-1-1,-2 4-6-2,-9 24 5 2,-4 20-6 0,-5 18 5 0,-1 7 1-2,-6 0 3 2,-1 0 1 0,0 0-1 0,0 7-4-2,0 30-5 2,-24 8 3 0,-10 3 6 0,-9 0 0-2,-5-1 0 2,-1-5 0 0,-3-7 0 0,13-19-2-1,7-8 2 0,8-8-2 0,11 0 2 2,6 0-4-3,4 0 2 1,3-20-2 1,0-10 2 1,0-2 2-4,6 8 0 4,17 7 1-1,6 9 0 0,3 1 1-2,1 7-1 1,-1 0 0 1,-6 0-1 1,1 0 2-3,-7 0-1 2,-4 0-1 0,-2 0 0-2,4 0 1 2,-7 7 0 0,7 6 1 0,-4 9 1 2,-5 5-3-6,1 3-1 4,0 4-4 0,-3 3-2-3,5-2-27 4,-11-8-58-1,2-3-38 0,2-24-36 0,3 0-166-3</inkml:trace>
    </iact:actionData>
  </iact:action>
  <iact:action type="add" startTime="60077">
    <iact:property name="dataType"/>
    <iact:actionData xml:id="d28">
      <inkml:trace xmlns:inkml="http://www.w3.org/2003/InkML" xml:id="stk28" contextRef="#ctx0" brushRef="#br0">12353 18003 522 0,'0'0'139'7,"0"0"-13"1,0 0-58-1,0 0-17 0,0 0 2 1,0 0 22-2,0 0 12 3,34-15-12-2,-8 10-36 1,1-7 9-2,5-3-17 2,-3-3 9 1,7-5-11-2,1-3-11-1,2-10-2 2,-2-3-6 1,-5-9-6-2,0 4 2 2,0 4 1-4,-7 9-3 3,-5 6 4 0,-8 13-3-2,-7 6 3 2,-2 4-1 0,-3 2-6 0,3 0 3-2,-3 0-4 3,0 0 2-2,0 0-1 1,0 0 1-2,5 0-1 2,-2 15 2 0,1 15 2 0,5 6-2-1,-2 9 0 1,-3-2 1 0,-1 2-1 0,3-7 1-2,-6-1-3 2,4 0 2 0,2-3-1 0,0 3-2 0,2-7 2-2,3 2-1 2,-3-2 2 0,0-11 2-2,-7-7 0 2,3-4 4 0,1-2-3 2,-2-6 1-4,-3 6-4 0,3-6 5 4,-2 0-2-3,-1 0 4 0,0 0-8 1,0 0-1-2,0 0-1 2,0 0 1 1,0 0-1-4,0 0 1 3,0 0 0 0,0 0 1 0,0 0 0-2,0 0 0 2,3 0 1 0,-3 0-1 0,6 0 1 3,-3 5-1-6,-3-5-2 1,0 0 0 1,0 0-1 0,0 0-1 1,0 0-5 0,0 0-9-2,0 0-41 2,0 0-94 1,0 0-124-2,0 0-465 1</inkml:trace>
    </iact:actionData>
  </iact:action>
  <iact:action type="add" startTime="62143">
    <iact:property name="dataType"/>
    <iact:actionData xml:id="d29">
      <inkml:trace xmlns:inkml="http://www.w3.org/2003/InkML" xml:id="stk29" contextRef="#ctx0" brushRef="#br1">19881 18119 603 0,'0'0'290'8,"0"0"-124"0,0 0-32-3,0 0-33 3,0 0-4 1,0 0-6-4,0 0 7 4,1441-217-2-2,-972 180-6 4,46 17-12-5,18 20-29 4,-11 0-14-5,-7 0-8 3,-37 13-6 0,-36-1-7 0,-43-12 0-1,-38 0-14 0,-48-5-7 2,-49-27 3-4,-62 7-3 3,-61-8-10 1,-54 4-22-4,-46 2-42 6,-41-5-46-6,-9 7-67 3,-75 14-30 0,3 11-48 0,-6 0-219-2</inkml:trace>
    </iact:actionData>
  </iact:action>
  <iact:action type="add" startTime="62774">
    <iact:property name="dataType"/>
    <iact:actionData xml:id="d30">
      <inkml:trace xmlns:inkml="http://www.w3.org/2003/InkML" xml:id="stk30" contextRef="#ctx0" brushRef="#br1">20365 18477 276 0,'0'0'253'7,"0"0"-144"1,0 0 42-2,0 0 16 2,0 0-4-1,0 0 2 0,664-158 9 1,-276 111-40 2,83 8-11-2,74-6-27-2,47 8-23 2,1 0-36-2,-18 7 6 2,-41 11-4 1,-53 12-7-2,-57 7-20-1,-47 0-12 2,-59 0 0 0,-65 0 0-2,-66 0-36 2,-62 0-32 1,-55 0-82-4,-43 12-132 4,-50 2-43-2,-38 16-362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32:13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67">
    <iact:property name="dataType"/>
    <iact:actionData xml:id="d0">
      <inkml:trace xmlns:inkml="http://www.w3.org/2003/InkML" xml:id="stk0" contextRef="#ctx0" brushRef="#br0">11353 7827 241 0,'3'-7'417'9,"-3"4"-251"-3,0 3-65 2,0 0-15-2,0-5-41 2,0 0-24 0,-3-7 28 0,-17 4 5-1,4-3-17-1,-4 0-7 2,-1 5 6 1,-3 0-11-1,-5 6-2-2,1 0-5 2,-2 0-6-1,-4 0-2 0,2 0-4 0,-2 3-1 2,0 14-2-1,-3 5 4-2,2 3-2 2,0 2 5 1,5 8 1-2,-2-1-3 2,4 2-3-3,4 2 0 2,-5-1 0-1,1 7-3-1,-4 0 0 2,5-1-1 0,3 2 0 0,4 6 1-2,7-4 3 2,1 5 0 0,1-3 0 0,4 3 0-2,-1-3-2 2,5 5 2 0,1-1-2 0,2-2-3-2,0-1 3 2,0-1-2 0,0-2 2 0,5-3-1-2,17-1 3 2,7-7-3 0,2 1 4 0,2 0-3-2,6 0 1 2,-1 0-1 0,-2-1-3 0,7 3 3-2,1-3-2 2,4-4 3 0,1-2-2 0,5-10 2 0,1-3-2-2,1-7 2 2,1 2 0 0,2 0-2 0,8 4 0-2,-2 1 2 2,5-3 2 0,-6-6-2-2,-8-8-1 2,3 0 1 0,-8 0 3 1,3 0-6-4,-1-22 4 3,-2 0-5 0,6-1 1 0,-4-6 2-2,-2 8-1 2,1-8 0 0,-1 4-2 0,-5-1 0-2,2-1 0 2,-9 1-1 0,2 1-1 0,-8 1 1-2,-9-6 1 2,-1 3 0 0,-6-4-2 0,-1-9 0-2,1-4 1 2,-6-8 1 0,2-5 1 1,-6-9-1-4,-4 1 0 3,-3 1 0 0,0 2-1 0,0-2 2-2,0-2-2 2,-10-4 1 0,-11-3 0 0,-5 3 1-1,0 1-1 0,-1 4 0 1,-7 9 2 0,-6-5 0 0,-4 9-1-2,-8 0 0 2,0 3-1 0,5 6 1-2,1 4-2 2,3 8 1 0,-5 3-1 1,-2 6 2-4,0 5-1 3,-4 2 1 0,5 4 0 0,-2 7 3-2,2-3-4 2,1 4 3 0,2 0-1 0,-1-1 2-2,-4 4 0 2,2-1-1 0,-2 1 3 0,1 0-1-2,3 0-1 2,2 11 3 2,-4 9 2-4,6-3-3 0,-4 2 0 2,5 1-4 0,0-1 1 0,2 7 0-2,6 2 0 4,-2 3 1-4,6 0 0 2,1 5-1-2,1 1 0 4,3 5-1-4,5 1-1 2,-3-2 2 0,1 7-3-2,2 2 0 2,5 2 1-2,-1 6 1 2,3 2-1 0,9 2-1 0,-6-5 1 0,7 6-1 0,3-4 2-2,0-1-2 2,0 3 1 1,0-3-1-4,0 1 1 3,0-6-1 0,0-3 1 0,0-3-1-2,13-8 1 2,4 1 0 0,7-8-1 0,-1 5 0-1,6 3 2 0,3-4 0 1,1 2-2 0,9-1 0-2,0 0 2 2,4 0-2 0,7-1 2 0,0 1-2-2,-5-1 3 2,0-2-3 0,0-6 1 0,-3-5-1-2,3-10 2 1,4-8-2 2,4-5 0-1,12 0-1-2,5-13 1 2,4-15 1 1,-3-3-1-2,-5 0 2-1,-4-3-2 4,-2 0 2-4,-2-1-2 0,0-4 0 2,-8-2-1 0,-4 3 1 0,-5-2-1-2,-1-1 1 4,-2 1-1-3,-2-1 1 0,-8 3-3 2,-1 4 2-4,-7-6 0 3,-7-1 1 0,-7-4-3 0,-6-2 1-2,-3-5 2 3,0 8-1-2,0-2 2 1,0-1-2-1,-16 2 1 0,1-2 0 1,-8 3 0 0,-3 2-2-2,-2 0 2 3,-12-2 0 0,-1-11 0-2,-5 0 2-1,-3-4-2 2,-2-6-3-1,0 7 2 2,3 1 1-4,-4 6-1 5,6 1 0-3,4 1 0 0,-6 7 1-1,0 2 0 3,7-1 0-2,2 4 0 1,-6 4-1-1,9 6 1 1,-3 3 0-1,-2 7 1-1,8 7-1 4,-7 4 0-4,-4 6 1 3,-4 0 1-4,2 0-2 3,-3 0 2 0,1 0 0 0,1 15-2 1,4-2 2-4,2 4-1 3,2 2 0 1,-1 7 1-2,3 1-2-1,0-1 3 2,3 0-1 0,1 0-2 0,5-5 0-1,-4 5 1 0,5 2-1 1,-2 8 3 0,4 7-3-2,5 6 2 2,-3 3-1 2,7 2-1-4,-2-5 0 0,7 0 0 2,-2-4 1 0,1-1 0 0,5 1-1-2,0 0 1 2,1 0-1 1,3 3 0-1,-1-1 0-3,4 7 2 5,0 5 0-4,0 3-2 2,0 6 4-1,4-7 0 2,12 1 1-3,0-9-4 0,4-1 4 3,5-8-3-2,7 1-1 2,3-1 2-4,9-1-3 4,4-3 4-1,13-1-4 0,0-3 3 0,12-1 0 0,6 1 0-3,5-6-3 3,3-8 1 0,10-5-1-1,1-8 1 1,-6-9-2-1,3 0-1-1,-11 0 1 3,-6-22-5-2,-6-4-6 1,-11 4-25 0,-4-9-42-2,-54 18-89 2,-3-2-210 0</inkml:trace>
    </iact:actionData>
  </iact:action>
  <iact:action type="add" startTime="16187">
    <iact:property name="dataType"/>
    <iact:actionData xml:id="d1">
      <inkml:trace xmlns:inkml="http://www.w3.org/2003/InkML" xml:id="stk1" contextRef="#ctx0" brushRef="#br0">26982 9586 410 0,'0'0'317'11,"0"0"-118"-3,0 0-139-2,0 0-18 2,0 0 0 0,0 0 3 0,0 0 2-2,57 427 4 2,-27-331-6 0,8-4 6 0,5-8-4 0,12-12-11-2,2-11-11 2,1-9-6 0,1-13-5-2,6 1-7 2,-1-3 3 3,3-9-2-5,0 3 0 3,-8-14-3-3,5-7 2 2,-14-10-1 0,11 0-6 0,-4-5-1-3,-1-34 0 4,-2-11-2-2,-3-11 2 0,-8-8 1 1,-4-10 2-1,-5-11-1 2,-10-8-1-4,0-8 0 3,-7 2-2 0,-1 2 0 0,-3 12-1-1,1 14-3 0,-2 23-2 2,-3 14 3-1,-5 14 1-3,-1 10 3 2,-2 1 0 1,-1 6 1 0,0 2 0-2,0-2-4 2,0 3 1 0,0 2 2 0,0-2 0-2,0-2 1 2,-8 5 0 0,0-1 1 0,1 3-1-2,-10 0 3 2,-1 0-1 0,-8 0 0 0,-3 25-1 0,-3 11-1-2,-8 12 5 3,-2 14-2-2,0 4-1-1,7-2 2 2,0-6-1 0,9-10-1 0,9-15-2-2,5-9 2 2,8-17-2 0,4-7 0 0,0 0-1-2,0-22-2 4,17-27-14-4,19-17 14 2,-2-11 3-2,-1 0 2 2,0 3 1 2,-2 12-3-4,-6 18 0 1,1 13 1 0,-12 18-1 1,-2 5 2 0,1 8 0 3,-2 0 11-8,10 34 0 5,2 20 3 0,2 8-13-2,2 2 7 2,-2-4-1 0,-5-10 0 0,3-8-6-2,-10-8-2 2,-6-14-1 0,5-6-5 0,-10-6-24-2,0-6-31 2,-2 1-82 0,0-3-89 0,0 0-376-1</inkml:trace>
    </iact:actionData>
  </iact:action>
  <iact:action type="add" startTime="17301">
    <iact:property name="dataType"/>
    <iact:actionData xml:id="d2">
      <inkml:trace xmlns:inkml="http://www.w3.org/2003/InkML" xml:id="stk2" contextRef="#ctx0" brushRef="#br0">26825 9848 380 0,'0'0'216'7,"0"0"-30"0,0 0-45 0,0 0-38 1,0 0-20-1,0 0-7 1,3 57-21-1,9-62 2 0,2-26-8 2,4-10-25-2,8-14-4 4,1-12-8-8,0 1 2 5,2-5 3 0,-2 7-8 3,1 20 3-7,-2 14 0 3,-12 18 4 3,4 12 5-5,-5 0 10 3,5 12 13-1,3 27-12 1,-1 14-18-2,6 15-8 6,-1 2-3-8,8 1-1 5,3 0-2-1,1-13-2 0,-3-7-1 0,-2-14-10 0,-7-10-19-1,-5-16-23-1,1-11-12 2,-13 0-24 0,-3 0-72-1,-5-6-153 1,0-8-531-2</inkml:trace>
    </iact:actionData>
  </iact:action>
  <iact:action type="add" startTime="26638">
    <iact:property name="dataType"/>
    <iact:actionData xml:id="d3">
      <inkml:trace xmlns:inkml="http://www.w3.org/2003/InkML" xml:id="stk3" contextRef="#ctx0" brushRef="#br0">11505 15017 478 0,'0'0'180'8,"0"0"-94"-1,0 0 20-1,0 0-14 2,0 0-51 0,0 0-17-2,0 0-2 3,-343 0-3 1,289 15 6-5,-2 7 4 1,-1 8 8 2,3 2-4 2,4 1-5-4,-2 4-7 0,7 0-7 5,1-1-5-5,6 4 2 2,4 2 0-2,2 3 1 2,0 6-6 1,4-1-1-4,2 1-1 3,3 3-3 2,1 4 4-4,-1 4 0 0,4 0 3 4,2-4 8-2,-3-2-14-2,4-2 2 2,8 3-2 0,1-5 8-2,7 2 1 2,0 6 4 0,0-2-2 0,0-1 3-1,7 8 0 0,17-3-8 1,12 2 0 0,4-5 2-2,5-2-1 2,10-8 5 0,6 5-5 0,9-2-4-2,-2 5 0 2,2-3-4 0,-10-2 0 0,6 5 3-2,-8-1-1 2,-3-4-1 0,4-2-1 0,-2-14-1-2,-1-8 1 2,5-11-1 0,1-5 1 0,-1-12 1-1,13 0-1 0,-3 0 0 3,5 0-1-4,-5 0 1 0,0-6-2 4,-7-24 3-4,-2-10-4 2,-4-10 2-2,1-16-1 4,2-3 1-4,-4-8-3 0,-4-4 3 2,-6-6-1 3,-11-6-3-6,0 0 4 1,-11 3 0 4,-6-3-1-4,-8 1 0 2,-5 8 0-2,-6 3 1 4,0 2-1-4,0 2 1 3,0 8 0-4,0-8 0 3,0 10 0 0,-9 2 0-2,-11 6-1 4,-3-1 1-4,-15 6 0 2,-2 2 0 0,-7 3 0 0,-9 6 1-2,2-3 1 2,-5 4-2 0,1 0-1 0,1 3 0-2,-4 0 1 2,2 8 0 0,-2 6 1 0,-9 6 3-1,-1 9-2 0,-8 5 3 1,2 3-1 0,-4-5-1-2,1-3-2 2,9 3 1 2,1 4-2-4,9-2 0 0,-2 5 6 2,3 0-1 2,4 8 2-4,-1 16 0 0,9 3 0 4,-2 3 1-4,6 7-1 0,1 6 3 2,2 2 0 0,0-3-2 0,7 3-7-2,-3-3-1 2,5 3 3 2,-1 3-3-4,7-1 0 0,-4 0 2 4,11 8 0-4,4 4-1 2,2 0 1-2,0 0 0 2,2-6-2 0,-2-9 3-2,1 2-2 2,3-4-1 2,3 6 0-4,6 8 1 2,0 0 3-2,0 4-3 4,0 2 2-4,22-1 4 0,3 6-4 4,5-2 2-4,8 3-2 2,3-4 0 0,3-5 0 0,-3-6-1-2,0-5 0 2,5-3-2 0,2-8 0 0,8-4 0-2,13-4 2 2,-1-4-1 0,8-6 0 0,4-7-1-2,1 0 1 2,6-4 0 0,3-1-1 0,2-7 1-2,-8 0 0 2,-3 0-1 2,0 0 0-3,-6 0 0-2,1 0 1 3,-11 0-1 1,-6 0 2-1,-1-7-2-3,-3-8-2 3,2-2 1 0,-5-8 1-2,0-12-1 2,-4-2 1 2,-4-5-6-3,-7-10 3-2,-2-4 2 3,-4-11 0 3,-1-10-1-6,-5-9 2 1,-2-11-2 2,-7 3 1 0,-3-8 1 1,-9 8-2-4,-4 4 2 5,0 2 0-4,0 3-2 3,0 5 2-4,-4 4-1 3,-21 6 0 0,-7 5 0-2,-4 9-3 4,-5 2 1-4,-5 0 1 2,-8 5 2 0,-5 3 0 0,-9 1 0-2,-6-2 0 2,-9 5-2 0,-2 4-1 0,1 4 2-2,-5 8 1 2,2 5 0 0,-7 6 0 0,-3 0 0-1,-3 0 1 0,0 3 0 1,9 1 0 0,11 5-1-2,3 8 0 2,13 0 0 0,3 0-1 0,9 5-16-2,3 22-44 2,1 5-48 0,41-15-74 0,7 1-161-2</inkml:trace>
    </iact:actionData>
  </iact:action>
  <iact:action type="add" startTime="30445">
    <iact:property name="dataType"/>
    <iact:actionData xml:id="d4">
      <inkml:trace xmlns:inkml="http://www.w3.org/2003/InkML" xml:id="stk4" contextRef="#ctx0" brushRef="#br0">27149 17401 436 0,'0'0'296'5,"0"0"-202"3,0 0 5 0,0 0-53 0,0 0-29 0,0 0 14-3,0 0 15 4,114 351-22-1,-66-310 16-1,4-11 1 0,9-8-8 1,1-10-13 0,4-12-7 0,-3 0-6-3,7 0-2 4,-3-17-1-1,-8-9-3-2,-1 0 3 2,-6-4-1 1,-4-16-3 0,-4 4 3-1,1-14-3-3,-9-12-1 4,-4-1-1-2,-8-12 0 3,-8 4-1-5,2 9 0 3,-8 18 1-1,-2 18 1 2,-5 19 0-4,-3 8 1 5,0 5 0-5,0 0 0 1,0 0 1 4,0 0 1-4,0 0-2 2,0 0 0 0,0 0 0-2,0 0 0 2,0 0 3 0,0 0 1 0,0 0-3-2,0 0 3 2,0 0-3 0,0 0-1-2,0 0 0 2,-7 0 0 0,-18 0 0 0,1 11 1 0,-5 8 1-2,1 1-1 2,-2 12 0 0,1-2 2 0,-2-5 3-2,-2 12-1 2,10-13 2 0,0-3 1 0,5-2-8-2,8-7 2 2,4-7-1 0,2-5-1-2,4 0 0 2,0 0 0 1,0 0-3-2,0 0 3 2,0 0 2-4,20-10-2 3,11-27 0 0,2-8-1 0,6-11 0-2,2-6 2 2,-3 3-1 0,-8 17 0 0,-4 17 0-2,-11 13 1 2,-7 12 9 0,-1 0 12-2,-4 12 14 2,-1 30 11 0,7 15-4 0,-2 7-40 0,4-9-3-2,-2-11 1 2,4-6 0 0,-7-12-1 0,4-16 0-2,-6 2-27 2,-1-10-31 0,2 4-55 0,-5-6-42-2,0 0-162 2</inkml:trace>
    </iact:actionData>
  </iact:action>
  <iact:action type="add" startTime="31591">
    <iact:property name="dataType"/>
    <iact:actionData xml:id="d5">
      <inkml:trace xmlns:inkml="http://www.w3.org/2003/InkML" xml:id="stk5" contextRef="#ctx0" brushRef="#br0">27030 17626 104 0,'0'0'243'7,"0"0"-160"0,0 0 20 1,0 0-17-2,0 0-37 3,0 0 36-2,0 0 16 1,29 19-11 0,-22-19-20-1,0-24-8 2,2-14-5-2,3-1-4 1,1-6-18-3,1 4-14 3,-5-8-1 0,0 16-17-1,-2 6 5 0,-3 9-4 2,5 12 6-2,-6 6-1-1,-2 0 14 3,6 0 20-1,9 0 0 0,3 24 4 1,6 14-20-4,7 9-24 3,5 7 3 0,-3-3-3-2,3-9-2 4,-5-2-2-1,-7-10 1-2,-5-16-2 1,-4-2-2-2,-6-12-12 0,-2 0-17 2,-8 0-81 0,0 0-52-2,0 0-250 2</inkml:trace>
    </iact:actionData>
  </iact:action>
  <iact:action type="add" startTime="38838">
    <iact:property name="dataType"/>
    <iact:actionData xml:id="d6">
      <inkml:trace xmlns:inkml="http://www.w3.org/2003/InkML" xml:id="stk6" contextRef="#ctx0" brushRef="#br0">793 8898 179 0,'-46'13'164'8,"27"-9"-52"0,-3-3-9-3,-1-1 19 4,0 0-35-1,0 0-11 0,5 0 10-2,2 0 9 2,8 0 0 0,0 0-1 1,8 0-12-4,0 0 13 3,0 0-5 0,0 0-10 0,0-1-3-2,12-8 0 2,42-14-3 0,30-11-35 0,33-5-14 0,14-6 3 0,6 6 3 0,-3 1-2 1,-7 8 3-4,-11 6-6 1,-22 4 0 2,-23 3-8 0,-24 9-13-2,-21 1-5 3,-19 5 0-1,-7-1 0 0,0-1 0-3,0 3 0 3,0 1 0 0,0 0 0 0,0 0 0-1,0 0 0 0,0 0 0 1,0-7 0 0,-23-10 0-2,-34-16 0 2,-31-15 0 0,-28-14 0 1,-25-8 0-4,-12-11 0 3,-12-15 0 1,-4-3 0-2,1-2 0-1,23 7 0 2,25 23 0 0,32 19 0 1,34 16 0-4,25 16 0 3,16 10 0 0,13 4 0 0,0 6 0-2,0 0 0 3,0 0 0-2,0 19 0 1,30 32 0-2,17 30 0 2,6 25 0 0,8 19 0 1,9 14 0-4,-3 3 0 3,2 4 0 0,-5-3 0 1,-8-4 0-4,-3-21 0 4,-10-23 0-2,-11-27 0 1,-12-26 0-2,-10-26 0 2,-2-13 0 0,-5-3 0 0,10 0 0-2,7-31 0 2,7-31 0 1,13-31 0-1,-3-26 0-2,-2-17 0 2,-3-19 0-1,6-3 0 2,1 4 0-4,-6 19 0 3,2 22 0 0,-6 41 0 0,-6 25 0-2,-6 20 0 3,-9 17 0-1,-5 7 0 0,-3 3 0-3,0 0 0 3,0 8 0 0,-24 44 0 0,-26 34 0-2,-21 21 0 2,-12 19 0 0,-10-1 0 0,-8 14 0-2,-4-10 0 2,-2-10 0 0,10-20 0 0,4-25 0-2,14-14 0 2,18-21 0 0,10-9 0 1,18-13 0-4,9-5 0 4,17-7 0-2,7-5 0 2,0 0 0-4,0 0 0 3,19 0 0 0,17 0-39 0,14 0-121-2,-27 0-127 2,-3 0-202 0</inkml:trace>
    </iact:actionData>
  </iact:action>
  <iact:action type="add" startTime="42995">
    <iact:property name="dataType"/>
    <iact:actionData xml:id="d7">
      <inkml:trace xmlns:inkml="http://www.w3.org/2003/InkML" xml:id="stk7" contextRef="#ctx0" brushRef="#br0">928 11274 67 0,'0'-5'116'7,"0"5"-52"1,0 0 39 0,0 0-7 0,0-3-15-2,0 3-6 2,0 0 11 0,0 0-7 0,0 0-23-3,0 0-25 4,0 0-11-1,0 0-7 0,0 0-5-2,0 0 0 3,0 0 15-2,0 0 13 1,0 0-10-2,0 0-3 3,0 0 2-2,0 0 15 1,0 0 4-2,0 0-4 2,0 0-4 0,0 0-8 0,0 0-5-2,4 8-13 2,-2-3 6 0,1 2 3 0,1-2 2-2,-4 0-2 2,3-1-1 0,-1-2 2-2,-2-2-7 2,0 0-2 0,0 0-2 0,0 0 1 0,0 0-4-2,0 0 5 2,0 0-6 0,0 0 4 0,0 0-2-2,0 0-3 2,0 0 3 0,0 0-1 0,0 0 3-2,0 0-5 2,0 0 2 0,0 0-4 0,0 0 4-3,0 0-2 4,0 0 1-1,0 0 0 0,0 0 3-2,0 0 0 2,0 4-3 0,2 13 3-2,4 8-1 2,-3 10 4 0,1 14-9 0,4-1 7-2,-2 5-4 2,4 6 2 2,-2 3 1-2,1 0 1-2,6-3-4 1,-4 3-2 2,5-3 4-2,1 5-5 3,7 3 3-6,0 7-1 5,8-4 2-1,-1 3 0 1,-1-9 4-3,6 5-8 1,-2-7 6 2,-4-8-1-3,-2-7 3 1,-8-22-3 2,-7-9-3-3,-10-10 4 1,-2-4-2-1,2 1-3 2,-3-3-2 0,9 6 2-2,-2 5-1 3,11 4-1-2,0 0 1 2,0 5-2-4,-5-8 0 3,-3-4 1 0,-6-1 1 0,-4-5-2 0,0-2 2-2,0 0-2 2,0 0 0 0,0 2 0 0,3 8 2-2,6-5-2 3,0 6-1-2,-2-6 1 1,-3 1 0-2,1-3 1 2,-3 0 0 0,-2-3-1-2,0 0 0 2,0 0-1 0,0 0-1 0,0 0 1-2,0 0-4 2,0 0 1 0,0 0-4 0,0 0-2-2,-30-12 3 2,-31-21 7 0,-11-6 0 0,-5-4 0-2,-4 4 0 2,-2-1-1 0,9 6 2 0,7 10-3-2,14 1 2 2,9 6 0 0,12 7-1 0,5 0 1-2,12 3 0 2,10 7 0 0,0-3 0 0,5 3 1 0,0 0 1-2,0 0 2 2,0 0 2 0,0 0-1-2,0 0 0 2,23 30 3 0,21 16-7 0,10 2 3 0,5 1-1-2,2 0 6 3,7-4-6-2,2-3 8 1,-7-6 0-2,-10-11 1 2,-9-7 1 0,-16-10 7-2,-12-6-4 2,-12-2 2 0,-1 0-3 0,-3 0-9-2,12 0-2 2,2-2 1 0,12-37-3 0,-1-9 0-2,-2-14 0 2,2-6 0 0,-11-7-2 0,-1 1 3 0,-4 5-3-2,0 15 0 3,-2 17 0-2,-4 17 1-1,0 15-2 2,0 0-3 0,-3-2-26 0,0-1-110-2,0 8-81 2,0 0-154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32:13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461">
    <iact:property name="dataType"/>
    <iact:actionData xml:id="d0">
      <inkml:trace xmlns:inkml="http://www.w3.org/2003/InkML" xml:id="stk0" contextRef="#ctx0" brushRef="#br0">23977 1873 271 0,'0'0'607'7,"0"0"-472"1,0 0-52 0,0 0-20-2,0 0-26 2,0 254-16 0,0-223 2 0,0-4 11-2,0-4 6 2,0-2 3 0,0-4-10 0,0-2 11-2,0 0-6 2,0-1-7 0,0-6-6-2,0-4 2 5,6-3 5-6,8 3-5 3,10-1-9 0,7 2-4-1,7 0-2 0,6 5 5 2,2-3 2-2,5 3-1-1,0-3 6 4,5 3-5-2,5-5 1 0,1 3-3-2,3-1-2 4,5 1-3-4,1 1-1-1,2 1 0 3,-1-2-2 1,3 1-3-1,5-4-3-2,1-2 1 1,-4-3-3 4,9 0 1-3,-2 0-2-2,0 0 1 0,0 0 1 2,-4 0 0 0,-8 0-1 0,1 0 2-1,-4 0 0 0,1 0-2 3,-1 5 2-5,2 2-2 2,0-2 1 1,-1 3-1-1,-1 1 0 2,3 3 3-1,-1-5-2-2,0 2 1 2,1-7 0 0,-5-2-2-2,-6 0 0 2,5 0 0 0,-2 0 0-1,0 0 1-1,3 0 0 2,-1 0 1 0,-8 3 1 0,2 4 1-2,-4 3-2 3,1-3 0-1,-1 0-3 1,1-4 1-4,-2 2-1 3,3-1 0-1,1 1-2-1,6 3 2 4,-4 1 0-4,3 0 0 3,-4-3 1-2,0-4-1 0,4-2 1 0,0 0 0 2,1 0-1-2,6 0 2-1,-3 0-2 2,-1-2 0 0,-3-7 0 0,0 3 2-2,-4 2-2 3,0-1 0-2,7 3 1 2,2 2 0-4,-1 0 0 3,5 0-1 1,-5 0 2-4,-4 0-2 5,2 0 2-2,-6 0-1-1,-5 0-1 0,1 0 0 0,1-6-1 0,7-3 1 1,0 1 0 1,5 3 0-4,2 5 2 3,3 0-2 1,4 0 1-2,-4 0 0-1,6 0-1 5,-5 0 0-6,2 0 0 2,-4 0-4 3,-2 0 3-4,-2 0-1 2,-8-2-3-1,6-5 4 0,-2 4 0 0,-3 3 1 2,-2 0 0-2,4 0 2 0,-12 0-5 0,0-2 3 2,-1-3 0-2,-5 5 0 0,2-4-1 1,-2 4 2 0,1 0-3 0,3 0 1-2,0 0 0 3,3 0 1-2,2 0-2 0,0 0 0 0,2 0 0 2,-2 0 2-2,-6 0-5 1,2 11-1-2,-10-1 3 2,-9-3-1 1,-8-1 2-2,-8-4 2-1,-3 2-9 0,-1-3 4 2,1-1 2 0,0 4 0-2,1-4 2 4,2 0-1-4,0 0 1 1,0 0-3 0,-1 0 3 1,-1 0 0 0,5-14-3-2,1-25-4 2,-2-14 3 0,2-13 3 0,-8-6-1 0,-1 3 3-2,1 15-1 2,-8 5 1 1,1 21 0-2,0 6-4-1,-5 10-50 2,0 10-92 0,0 2-32 0,0 0-228-2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39:55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9">
    <iact:property name="dataType"/>
    <iact:actionData xml:id="d0">
      <inkml:trace xmlns:inkml="http://www.w3.org/2003/InkML" xml:id="stk0" contextRef="#ctx0" brushRef="#br0">306 15225 900 0,'0'0'245'8,"0"0"-115"-1,0 0-30 1,0 0-49-2,0 0-22 2,0 0 33 0,0 0 17 0,77 5-8-2,-35-5 4 2,5 0-8 0,13 0-6 0,4 0-13-2,7 0-6 2,15 0-6 0,5 0-8 0,9-7-5-2,10 1-23 3,-5 1 0 0,2 5 0-1,6 0 0-2,-4 0 0 2,-1 0 0 0,3 0 0 0,-6 0 0-2,8 0 0 2,3 0 0 0,9 0 0 0,-5 0 0-2,1 0 0 2,-5 0 0 0,-15-6 0 1,-1 3 0-4,4 0 0 3,-4 3 0 0,0-3 0 0,-1 3 0-2,1 0 0 2,0 0 0 1,4 0 0-2,-4 0 0-1,-7 0 0 2,1 0 0 0,-7 0 0 0,-2 0 0-2,1 0 0 2,1 0 0-1,-2 6 0 2,-6 3 0-3,1-4 0 2,1 1 0 0,3-6 0 1,-4 0 0-4,8 0 0 3,-8 0 0 0,1-11 0 0,5 2 0-1,-4 9 0 0,2-3 0 2,-2 3 0-2,8 0 0-1,1 0 0 1,0 0 0 2,-2-3 0-1,-8 3 0-2,-2 0 0 2,-10 0 0 1,-4 0 0-2,-4 0 0-1,-8 0 0 3,4 0 0-2,-3 6 0 2,-4 3 0-5,4-6 0 5,-5 5 0-2,-1-8 0 2,-5 2 0-3,-11 2 0 2,-14 1 0 0,-8-5 0-1,-10 6 0-2,0-4 0 3,0 2 0 0,0 0 0 0,0 12 0-2,0 5 0 2,-28 5 0 0,-24-1 0 0,16-3-221-2,19-22-201 2,14 0-957 0</inkml:trace>
    </iact:actionData>
  </iact:action>
  <iact:action type="add" startTime="3734">
    <iact:property name="dataType"/>
    <iact:actionData xml:id="d1">
      <inkml:trace xmlns:inkml="http://www.w3.org/2003/InkML" xml:id="stk1" contextRef="#ctx0" brushRef="#br0">9448 15493 768 0,'0'0'285'8,"0"0"-96"-1,0 0-57 3,0 0-47-4,0 0-21 1,228-9 6-1,-163 4 8 3,0 2-4-2,2 1-11 1,10-5-1-2,0-1-6 3,7-1-9-2,10 1-10 1,6 3 0-2,7 2-37 2,6 3 0 0,2 0 0 4,2 0 0-9,7 0 0 5,2 0 0 0,-2 0 0-1,4 0 0 2,-6 0 0-3,-9 0 0 1,-6 0 0 1,3-4 0-1,-3 4 0 0,2 0 0 2,-2 0 0-1,-5 0 0-3,-2 0 0 3,-6 0 0 0,-4 4 0 0,3-4 0 0,-5 0 0-2,8 0 0 2,2 0 0 0,2 0 0-2,5 0 0 5,2 0 0-6,2 0 0 3,0-4 0-2,-7 3 0 2,-4-6 0 0,-1 2 0 0,3-3 0-2,0 4 0 2,-2 2 0 1,1 2 0-2,-11-3 0-1,2-2 0 2,-3 2 0 0,2 3 0 1,-1 0 0-4,3 0 0 3,-4 0 0 0,-3 0 0 0,-1-4 0 0,-9 2 0-2,-7-6 0 2,-9-1 0 0,-2 0 0-2,1-3 0 2,1 11 0 1,7-5 0-2,6 3 0 1,6 0 0-2,7 3 0 3,6 0 0-2,-6 0 0-1,-8 0 0 2,-2 0 0 0,-7 0 0 0,-7 0 0-2,0 0 0 4,1 0 0-4,2-7 0 2,2-3 0-2,-1 5 0 3,-2-4 0-2,2 4 0 1,0-3 0-1,2 1 0 0,2 4 0 1,2 3 0 0,1 0 0-1,6 0 0 0,8 0 0 1,2 0 0 0,10 0 0-2,-2 0 0 2,-6 3 0 0,0 7 0 1,-9 0 0-4,-1-3 0 4,-9-5 0-2,-12-2 0 1,-7 0 0-2,-8 0 0 3,-7 0 0 0,-7 0 0-2,-8 0 0-2,-14 0 0 3,-3 0 0 0,-4 0 0 0,0 0 0-2,-61-22 0 2,-39-20-208 0,52 18-44 0,9 11-205-2</inkml:trace>
    </iact:actionData>
  </iact:action>
  <iact:action type="add" startTime="5369">
    <iact:property name="dataType"/>
    <iact:actionData xml:id="d2">
      <inkml:trace xmlns:inkml="http://www.w3.org/2003/InkML" xml:id="stk2" contextRef="#ctx0" brushRef="#br0">22136 15382 170 0,'0'0'749'8,"0"0"-552"1,0 0-51-3,0 0-20 2,0 0-54-2,0 0 3 2,34 0 14 0,13 0-6-2,13 0-21 2,9-2 4 0,11 0-15 0,11-1-12 0,11 1-5 0,14-2-3-2,14 4-5 2,5 0-3 2,1 0-15-6,2 0-8 4,-10 0 0 1,1 0 0-4,0 9 0 4,4-1 0-2,0-2 0 1,2-3 0-2,1-3 0 2,5 0 0 0,0 0 0 0,-5 0 0-2,-11 0 0 2,-12 0 0 2,-12 0 0-4,-2 0 0 3,-4 0 0-4,2 0 0 3,9-3 0 0,6 3 0-2,5 0 0 2,-1 0 0 0,-4 5 0 0,-2 10 0-2,-7-5 0 3,1-3 0-2,-4-6 0 1,5 3 0-1,1-4 0 0,-6 3 0 1,1 2 0 1,-7-5 0-2,3 2 0 0,-4-2 0 2,-2 0 0-2,2 0 0-2,-6-22 0 4,0 0 0-2,-9 2 0 4,-5 3 0-7,-4 10 0 4,2-1 0 0,-10 8 0 0,3 0 0 0,3 0 0-2,-5 0 0 1,3 0 0 2,8 0 0-4,2-5 0 4,11-3 0-1,-2 3 0-1,-2 3 0-1,3 2 0 2,-7 0 0 0,-1 0 0 1,-2 0 0-4,-3 0 0 3,1 0 0 2,-9 0 0-1,4 0 0-4,0 0 0 3,-3-7 0-1,2-1 0 2,0 2 0-3,-8-2 0 2,5 0 0-1,-5-2 0 2,2 3 0 1,6 1 0-6,2 0 0 5,-1 1 0 1,5 2 0-8,-1-1 0 6,-2 3 0 1,0 1 0-2,-12-7 0 1,-2 5 0-3,-8-4 0 3,1 1 0 0,-5-1 0 0,-5-2 0 3,-1-1 0-7,1 3 0 3,1 3 0-1,-1-1 0 3,-7 4 0-2,-6 0 0 2,-14 0 0-4,-5 0 0 3,-7 0 0 0,0 0 0 0,-65 0-133-2,-45 10-100 2,52 2-26 0,10 7-176-2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55F0-E64B-4AF1-9A1F-C86EB4474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88B8C-E14C-47C0-915D-875EAA92F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512B4-8603-4356-9EED-6EFA827C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B7EB2-BA0F-4A17-922E-1F5D1CCF7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41775-1767-44C3-91F3-5D9AA535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889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2BC5-1A27-4CF6-A442-D25A4F76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BED86-6E87-47EE-8502-1DAE1A638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18057-6460-429E-9477-04C34140F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4DFC8-6A34-44F7-BF14-4848E7FF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01B04-8930-401D-88F6-D7EF74F5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60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9BFBD-FA0F-4FAA-8FCC-5A9B1C2C7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6240D-E159-41AB-A492-AC2730793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E4AF1-8ACB-4D78-8B11-4FCCB19E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97607-3C7C-439D-A34C-04C38028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5851D-F6AE-4DCE-8C49-AD040C20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286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DB3C-32AE-4C77-A35B-04C6B760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00E7-5E8B-4B1E-8075-E6868C77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0BB6-8B66-4E70-AA3F-95A3AB4C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4A310-224F-497D-A54A-D1479F5C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9A49C-05D2-4D26-842B-0E80F68E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130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BCBE-72DA-4494-8352-B5521DB3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74980-432B-4C22-9FF8-1A97A36A1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28BA-F19E-409A-8B67-37FCA61E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117F9-1B44-4844-B08D-378A82DA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357E3-20FB-420D-8C67-7495F6E3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3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536A-632D-4ABA-B066-9794F825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CD47-734D-4FBF-865C-716DC3C3D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935D1-CF49-46F6-AC09-FEA185C0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07E4F-0131-44AD-ABA5-119936AB7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C00B5-4A80-48B7-8493-3952ACB7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9BFBD-080C-4C30-BACC-2A25A469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811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5387-B902-4DA0-9FC3-497C0819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1D7C-06C2-4840-B3A7-172784801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335E4-1AE3-4549-A458-615D0C743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94FBE-A645-4548-A787-0EF248815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23BA3-19B6-4156-918F-A26B7411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8EC2D-8EB8-43BA-9D5A-2143F534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F03B5C-CAFA-48FB-96B8-B662EF91C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A8016-1555-42BA-B427-CB5F08E3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42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0E83-6467-4D24-9A49-553D6733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71372-458C-4233-A1D2-8858E806D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C607A-FE45-4ACA-A49A-47CD45924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72D02-812D-4A8A-8544-AFECB29E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903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C8E2E-7EFF-4AD8-9CDA-4B8EC50C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8388C-77F6-4E76-9DF3-0C64DEB7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9E42-88CD-4A01-B47F-D0DD3E65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74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2F16-09D5-47EF-823A-399EFEC7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CF981-2173-468F-97E1-3A247667F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DA04C-2360-4F17-9A16-6A81ACE92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60D63-0BB9-421C-B2AB-FBC9B2C6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CC665-631D-4AE7-BAEC-2BF9867D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CF044-02EE-4365-9F05-D853C2A5D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805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C24A-EE2D-49C3-BD6E-AA3971C3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BCD2A3-E977-4A54-91BE-1B8C9E5AC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3CED3-FC26-4F0F-AC2C-0408F8DA8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1F88B-B896-4E18-859E-10D6F0910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63E89-8639-4B93-B48F-3EE37889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C056D-4FA3-4615-A384-C0E422B8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187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ECD7E-2C55-4F98-AE18-466D463C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BEC34-3D5E-4F60-88B3-F58427476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5EF8-6193-4A57-A007-CAC06800C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D3D2E-9CD4-4C04-B233-F8ED1A6CD9A3}" type="datetimeFigureOut">
              <a:rPr lang="en-CA" smtClean="0"/>
              <a:t>2022-01-09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DD8AC-744C-4EAB-9A24-A9E452874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F2F31-6E66-474B-B532-9CA0C6F5C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7B8A1-2967-4530-AAAD-FBF509389C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348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1/relationships/inkAction" Target="../ink/inkAction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4.png"/><Relationship Id="rId5" Type="http://schemas.microsoft.com/office/2011/relationships/inkAction" Target="../ink/inkAction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png"/><Relationship Id="rId1" Type="http://schemas.openxmlformats.org/officeDocument/2006/relationships/tags" Target="../tags/tag1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microsoft.com/office/2011/relationships/inkAction" Target="../ink/inkAction8.xml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arxiv.org/pdf/gr-qc/0401099.pdf" TargetMode="Externa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8.png"/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12" Type="http://schemas.microsoft.com/office/2011/relationships/inkAction" Target="../ink/inkAction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27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inkAction" Target="../ink/inkAction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microsoft.com/office/2011/relationships/inkAction" Target="../ink/inkAction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microsoft.com/office/2011/relationships/inkAction" Target="../ink/inkAction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customXml" Target="../ink/ink1.xml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microsoft.com/office/2011/relationships/inkAction" Target="../ink/inkAction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83.png"/><Relationship Id="rId5" Type="http://schemas.microsoft.com/office/2011/relationships/inkAction" Target="../ink/inkAction14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90.png"/><Relationship Id="rId4" Type="http://schemas.microsoft.com/office/2011/relationships/inkAction" Target="../ink/inkAction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93.png"/><Relationship Id="rId5" Type="http://schemas.microsoft.com/office/2011/relationships/inkAction" Target="../ink/inkAction17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microsoft.com/office/2011/relationships/inkAction" Target="../ink/inkAction18.xml"/><Relationship Id="rId5" Type="http://schemas.openxmlformats.org/officeDocument/2006/relationships/image" Target="../media/image95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arxiv.org/pdf/gr-qc/0401099.pdf" TargetMode="External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98.png"/><Relationship Id="rId5" Type="http://schemas.microsoft.com/office/2011/relationships/inkAction" Target="../ink/inkAction19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01.png"/><Relationship Id="rId5" Type="http://schemas.microsoft.com/office/2011/relationships/inkAction" Target="../ink/inkAction20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0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21.xml"/><Relationship Id="rId5" Type="http://schemas.openxmlformats.org/officeDocument/2006/relationships/image" Target="../media/image102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0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microsoft.com/office/2011/relationships/inkAction" Target="../ink/inkAction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08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23.xml"/><Relationship Id="rId5" Type="http://schemas.openxmlformats.org/officeDocument/2006/relationships/image" Target="../media/image102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0" Type="http://schemas.microsoft.com/office/2011/relationships/inkAction" Target="../ink/inkAction24.xml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microsoft.com/office/2011/relationships/inkAction" Target="../ink/inkAction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27.png"/><Relationship Id="rId11" Type="http://schemas.openxmlformats.org/officeDocument/2006/relationships/image" Target="../media/image133.png"/><Relationship Id="rId5" Type="http://schemas.openxmlformats.org/officeDocument/2006/relationships/image" Target="../media/image126.png"/><Relationship Id="rId10" Type="http://schemas.openxmlformats.org/officeDocument/2006/relationships/image" Target="../media/image132.png"/><Relationship Id="rId4" Type="http://schemas.openxmlformats.org/officeDocument/2006/relationships/image" Target="../media/image125.png"/><Relationship Id="rId9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8.png"/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12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27.png"/><Relationship Id="rId11" Type="http://schemas.openxmlformats.org/officeDocument/2006/relationships/image" Target="../media/image136.png"/><Relationship Id="rId5" Type="http://schemas.openxmlformats.org/officeDocument/2006/relationships/image" Target="../media/image126.png"/><Relationship Id="rId10" Type="http://schemas.openxmlformats.org/officeDocument/2006/relationships/image" Target="../media/image135.png"/><Relationship Id="rId4" Type="http://schemas.openxmlformats.org/officeDocument/2006/relationships/image" Target="../media/image125.png"/><Relationship Id="rId9" Type="http://schemas.openxmlformats.org/officeDocument/2006/relationships/image" Target="../media/image131.png"/><Relationship Id="rId1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5.png"/><Relationship Id="rId7" Type="http://schemas.openxmlformats.org/officeDocument/2006/relationships/image" Target="../media/image130.png"/><Relationship Id="rId12" Type="http://schemas.openxmlformats.org/officeDocument/2006/relationships/image" Target="../media/image14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microsoft.com/office/2011/relationships/inkAction" Target="../ink/inkAction27.xml"/><Relationship Id="rId5" Type="http://schemas.openxmlformats.org/officeDocument/2006/relationships/image" Target="../media/image127.png"/><Relationship Id="rId10" Type="http://schemas.openxmlformats.org/officeDocument/2006/relationships/image" Target="../media/image139.png"/><Relationship Id="rId4" Type="http://schemas.openxmlformats.org/officeDocument/2006/relationships/image" Target="../media/image126.png"/><Relationship Id="rId9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1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29.png"/><Relationship Id="rId5" Type="http://schemas.openxmlformats.org/officeDocument/2006/relationships/image" Target="../media/image126.png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41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29.png"/><Relationship Id="rId11" Type="http://schemas.openxmlformats.org/officeDocument/2006/relationships/image" Target="../media/image145.png"/><Relationship Id="rId5" Type="http://schemas.openxmlformats.org/officeDocument/2006/relationships/image" Target="../media/image126.png"/><Relationship Id="rId10" Type="http://schemas.openxmlformats.org/officeDocument/2006/relationships/image" Target="../media/image144.png"/><Relationship Id="rId4" Type="http://schemas.openxmlformats.org/officeDocument/2006/relationships/image" Target="../media/image142.png"/><Relationship Id="rId9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48.png"/><Relationship Id="rId3" Type="http://schemas.openxmlformats.org/officeDocument/2006/relationships/image" Target="../media/image141.png"/><Relationship Id="rId7" Type="http://schemas.openxmlformats.org/officeDocument/2006/relationships/image" Target="../media/image130.png"/><Relationship Id="rId12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29.png"/><Relationship Id="rId11" Type="http://schemas.openxmlformats.org/officeDocument/2006/relationships/image" Target="../media/image147.png"/><Relationship Id="rId5" Type="http://schemas.openxmlformats.org/officeDocument/2006/relationships/image" Target="../media/image126.pn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50.png"/><Relationship Id="rId3" Type="http://schemas.openxmlformats.org/officeDocument/2006/relationships/image" Target="../media/image141.png"/><Relationship Id="rId7" Type="http://schemas.openxmlformats.org/officeDocument/2006/relationships/image" Target="../media/image130.png"/><Relationship Id="rId12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29.png"/><Relationship Id="rId11" Type="http://schemas.openxmlformats.org/officeDocument/2006/relationships/image" Target="../media/image149.png"/><Relationship Id="rId5" Type="http://schemas.openxmlformats.org/officeDocument/2006/relationships/image" Target="../media/image126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9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49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microsoft.com/office/2011/relationships/inkAction" Target="../ink/inkAction29.xml"/><Relationship Id="rId5" Type="http://schemas.openxmlformats.org/officeDocument/2006/relationships/image" Target="../media/image149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52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29.png"/><Relationship Id="rId5" Type="http://schemas.openxmlformats.org/officeDocument/2006/relationships/image" Target="../media/image126.png"/><Relationship Id="rId4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52.png"/><Relationship Id="rId7" Type="http://schemas.openxmlformats.org/officeDocument/2006/relationships/image" Target="../media/image130.png"/><Relationship Id="rId12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29.png"/><Relationship Id="rId11" Type="http://schemas.openxmlformats.org/officeDocument/2006/relationships/image" Target="../media/image156.png"/><Relationship Id="rId5" Type="http://schemas.openxmlformats.org/officeDocument/2006/relationships/image" Target="../media/image126.pn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52.png"/><Relationship Id="rId7" Type="http://schemas.openxmlformats.org/officeDocument/2006/relationships/image" Target="../media/image130.png"/><Relationship Id="rId12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29.png"/><Relationship Id="rId11" Type="http://schemas.openxmlformats.org/officeDocument/2006/relationships/image" Target="../media/image159.png"/><Relationship Id="rId5" Type="http://schemas.openxmlformats.org/officeDocument/2006/relationships/image" Target="../media/image126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30.png"/><Relationship Id="rId12" Type="http://schemas.microsoft.com/office/2011/relationships/inkAction" Target="../ink/inkAction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29.png"/><Relationship Id="rId11" Type="http://schemas.openxmlformats.org/officeDocument/2006/relationships/image" Target="../media/image161.png"/><Relationship Id="rId5" Type="http://schemas.openxmlformats.org/officeDocument/2006/relationships/image" Target="../media/image126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13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61.png"/><Relationship Id="rId4" Type="http://schemas.openxmlformats.org/officeDocument/2006/relationships/image" Target="../media/image126.png"/><Relationship Id="rId9" Type="http://schemas.openxmlformats.org/officeDocument/2006/relationships/image" Target="../media/image15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26.png"/><Relationship Id="rId7" Type="http://schemas.openxmlformats.org/officeDocument/2006/relationships/image" Target="../media/image13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61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26.png"/><Relationship Id="rId7" Type="http://schemas.openxmlformats.org/officeDocument/2006/relationships/image" Target="../media/image13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61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26.png"/><Relationship Id="rId7" Type="http://schemas.openxmlformats.org/officeDocument/2006/relationships/image" Target="../media/image131.png"/><Relationship Id="rId12" Type="http://schemas.openxmlformats.org/officeDocument/2006/relationships/image" Target="../media/image16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microsoft.com/office/2011/relationships/inkAction" Target="../ink/inkAction31.xml"/><Relationship Id="rId5" Type="http://schemas.openxmlformats.org/officeDocument/2006/relationships/image" Target="../media/image129.png"/><Relationship Id="rId10" Type="http://schemas.openxmlformats.org/officeDocument/2006/relationships/image" Target="../media/image161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inkAction" Target="../ink/inkAction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52.png"/><Relationship Id="rId5" Type="http://schemas.openxmlformats.org/officeDocument/2006/relationships/image" Target="../media/image166.png"/><Relationship Id="rId10" Type="http://schemas.openxmlformats.org/officeDocument/2006/relationships/image" Target="../media/image131.png"/><Relationship Id="rId4" Type="http://schemas.openxmlformats.org/officeDocument/2006/relationships/image" Target="../media/image165.png"/><Relationship Id="rId9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55.png"/><Relationship Id="rId3" Type="http://schemas.openxmlformats.org/officeDocument/2006/relationships/image" Target="../media/image126.png"/><Relationship Id="rId7" Type="http://schemas.openxmlformats.org/officeDocument/2006/relationships/image" Target="../media/image167.png"/><Relationship Id="rId12" Type="http://schemas.openxmlformats.org/officeDocument/2006/relationships/image" Target="../media/image1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66.png"/><Relationship Id="rId11" Type="http://schemas.openxmlformats.org/officeDocument/2006/relationships/image" Target="../media/image168.png"/><Relationship Id="rId5" Type="http://schemas.openxmlformats.org/officeDocument/2006/relationships/image" Target="../media/image165.png"/><Relationship Id="rId10" Type="http://schemas.openxmlformats.org/officeDocument/2006/relationships/image" Target="../media/image131.png"/><Relationship Id="rId4" Type="http://schemas.openxmlformats.org/officeDocument/2006/relationships/image" Target="../media/image152.png"/><Relationship Id="rId9" Type="http://schemas.openxmlformats.org/officeDocument/2006/relationships/image" Target="../media/image130.png"/><Relationship Id="rId1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73.png"/><Relationship Id="rId3" Type="http://schemas.openxmlformats.org/officeDocument/2006/relationships/image" Target="../media/image126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4.png"/><Relationship Id="rId10" Type="http://schemas.openxmlformats.org/officeDocument/2006/relationships/image" Target="../media/image131.png"/><Relationship Id="rId4" Type="http://schemas.openxmlformats.org/officeDocument/2006/relationships/image" Target="../media/image152.png"/><Relationship Id="rId9" Type="http://schemas.openxmlformats.org/officeDocument/2006/relationships/image" Target="../media/image130.png"/><Relationship Id="rId14" Type="http://schemas.openxmlformats.org/officeDocument/2006/relationships/image" Target="../media/image17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26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31.png"/><Relationship Id="rId11" Type="http://schemas.microsoft.com/office/2011/relationships/inkAction" Target="../ink/inkAction32.xml"/><Relationship Id="rId5" Type="http://schemas.openxmlformats.org/officeDocument/2006/relationships/image" Target="../media/image130.png"/><Relationship Id="rId10" Type="http://schemas.openxmlformats.org/officeDocument/2006/relationships/image" Target="../media/image178.png"/><Relationship Id="rId4" Type="http://schemas.openxmlformats.org/officeDocument/2006/relationships/image" Target="../media/image129.png"/><Relationship Id="rId9" Type="http://schemas.openxmlformats.org/officeDocument/2006/relationships/image" Target="../media/image17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5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76.png"/><Relationship Id="rId9" Type="http://schemas.openxmlformats.org/officeDocument/2006/relationships/image" Target="../media/image17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29.png"/><Relationship Id="rId7" Type="http://schemas.openxmlformats.org/officeDocument/2006/relationships/image" Target="../media/image17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31.png"/><Relationship Id="rId10" Type="http://schemas.microsoft.com/office/2011/relationships/inkAction" Target="../ink/inkAction33.xml"/><Relationship Id="rId4" Type="http://schemas.openxmlformats.org/officeDocument/2006/relationships/image" Target="../media/image130.png"/><Relationship Id="rId9" Type="http://schemas.openxmlformats.org/officeDocument/2006/relationships/image" Target="../media/image17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29.png"/><Relationship Id="rId7" Type="http://schemas.openxmlformats.org/officeDocument/2006/relationships/image" Target="../media/image17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1.png"/><Relationship Id="rId5" Type="http://schemas.openxmlformats.org/officeDocument/2006/relationships/image" Target="../media/image131.png"/><Relationship Id="rId10" Type="http://schemas.microsoft.com/office/2011/relationships/inkAction" Target="../ink/inkAction34.xml"/><Relationship Id="rId4" Type="http://schemas.openxmlformats.org/officeDocument/2006/relationships/image" Target="../media/image130.png"/><Relationship Id="rId9" Type="http://schemas.openxmlformats.org/officeDocument/2006/relationships/image" Target="../media/image17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hyperlink" Target="http://www.math.ucsd.edu/~benchow/250-11-19.pdf" TargetMode="External"/><Relationship Id="rId5" Type="http://schemas.openxmlformats.org/officeDocument/2006/relationships/image" Target="../media/image189.png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microsoft.com/office/2011/relationships/inkAction" Target="../ink/inkAction3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3.png"/><Relationship Id="rId7" Type="http://schemas.openxmlformats.org/officeDocument/2006/relationships/image" Target="../media/image1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95.png"/><Relationship Id="rId11" Type="http://schemas.openxmlformats.org/officeDocument/2006/relationships/image" Target="../media/image199.png"/><Relationship Id="rId5" Type="http://schemas.openxmlformats.org/officeDocument/2006/relationships/image" Target="../media/image194.png"/><Relationship Id="rId10" Type="http://schemas.microsoft.com/office/2011/relationships/inkAction" Target="../ink/inkAction36.xml"/><Relationship Id="rId4" Type="http://schemas.openxmlformats.org/officeDocument/2006/relationships/hyperlink" Target="http://www.math.ucsd.edu/~benchow/250-11-19.pdf" TargetMode="External"/><Relationship Id="rId9" Type="http://schemas.openxmlformats.org/officeDocument/2006/relationships/image" Target="../media/image19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microsoft.com/office/2011/relationships/inkAction" Target="../ink/inkAction37.xml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203.png"/><Relationship Id="rId11" Type="http://schemas.openxmlformats.org/officeDocument/2006/relationships/image" Target="../media/image10.gif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212.png"/><Relationship Id="rId5" Type="http://schemas.openxmlformats.org/officeDocument/2006/relationships/image" Target="../media/image10.gif"/><Relationship Id="rId10" Type="http://schemas.openxmlformats.org/officeDocument/2006/relationships/image" Target="../media/image214.png"/><Relationship Id="rId4" Type="http://schemas.openxmlformats.org/officeDocument/2006/relationships/image" Target="../media/image207.png"/><Relationship Id="rId9" Type="http://schemas.microsoft.com/office/2011/relationships/inkAction" Target="../ink/inkAction3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78545"/>
            <a:ext cx="12192000" cy="1223645"/>
          </a:xfrm>
        </p:spPr>
        <p:txBody>
          <a:bodyPr>
            <a:noAutofit/>
          </a:bodyPr>
          <a:lstStyle/>
          <a:p>
            <a:br>
              <a:rPr lang="en-US" sz="8000">
                <a:solidFill>
                  <a:srgbClr val="C00000"/>
                </a:solidFill>
                <a:latin typeface="+mn-lt"/>
              </a:rPr>
            </a:br>
            <a:br>
              <a:rPr lang="en-US" sz="8000">
                <a:solidFill>
                  <a:srgbClr val="C00000"/>
                </a:solidFill>
                <a:latin typeface="+mn-lt"/>
              </a:rPr>
            </a:br>
            <a:br>
              <a:rPr lang="en-US" sz="8000">
                <a:solidFill>
                  <a:srgbClr val="C00000"/>
                </a:solidFill>
                <a:latin typeface="+mn-lt"/>
              </a:rPr>
            </a:br>
            <a:br>
              <a:rPr lang="en-US" sz="8000">
                <a:solidFill>
                  <a:srgbClr val="C00000"/>
                </a:solidFill>
                <a:latin typeface="+mn-lt"/>
              </a:rPr>
            </a:br>
            <a:r>
              <a:rPr lang="en-US" sz="8000">
                <a:solidFill>
                  <a:srgbClr val="C00000"/>
                </a:solidFill>
                <a:latin typeface="+mn-lt"/>
              </a:rPr>
              <a:t>Geometric Meaning of</a:t>
            </a:r>
            <a:br>
              <a:rPr lang="en-US" sz="8000">
                <a:solidFill>
                  <a:srgbClr val="C00000"/>
                </a:solidFill>
                <a:latin typeface="+mn-lt"/>
              </a:rPr>
            </a:br>
            <a:r>
              <a:rPr lang="en-US" sz="8000">
                <a:solidFill>
                  <a:srgbClr val="C00000"/>
                </a:solidFill>
                <a:latin typeface="+mn-lt"/>
              </a:rPr>
              <a:t>Ricci Curvature Tensor</a:t>
            </a:r>
            <a:br>
              <a:rPr lang="en-US" sz="8000">
                <a:solidFill>
                  <a:srgbClr val="C00000"/>
                </a:solidFill>
                <a:latin typeface="+mn-lt"/>
              </a:rPr>
            </a:br>
            <a:r>
              <a:rPr lang="en-US" sz="8000">
                <a:solidFill>
                  <a:srgbClr val="C00000"/>
                </a:solidFill>
                <a:latin typeface="+mn-lt"/>
              </a:rPr>
              <a:t>and Ricci Scalar</a:t>
            </a:r>
            <a:endParaRPr lang="en-CA" sz="80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8E60-03F5-4D32-AFA5-46F99C1330B9}"/>
              </a:ext>
            </a:extLst>
          </p:cNvPr>
          <p:cNvSpPr txBox="1">
            <a:spLocks/>
          </p:cNvSpPr>
          <p:nvPr/>
        </p:nvSpPr>
        <p:spPr>
          <a:xfrm>
            <a:off x="0" y="4447071"/>
            <a:ext cx="12192000" cy="1634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(First Watch Videos 22,23: </a:t>
            </a:r>
            <a:r>
              <a:rPr lang="en-US" sz="4400" u="sng">
                <a:solidFill>
                  <a:srgbClr val="FF0000"/>
                </a:solidFill>
              </a:rPr>
              <a:t>Riemann Curvature Tensor</a:t>
            </a:r>
            <a:r>
              <a:rPr lang="en-US" sz="4400"/>
              <a:t>)</a:t>
            </a:r>
          </a:p>
          <a:p>
            <a:pPr marL="0" indent="0" algn="ctr">
              <a:buNone/>
            </a:pPr>
            <a:r>
              <a:rPr lang="en-US" sz="4400"/>
              <a:t>(Link in the description)</a:t>
            </a:r>
            <a:endParaRPr lang="en-CA" sz="44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74BB22-A4DE-41ED-8028-A3299E92DF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61800" y="4975200"/>
              <a:ext cx="2725200" cy="75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74BB22-A4DE-41ED-8028-A3299E92DF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2440" y="4965840"/>
                <a:ext cx="2743920" cy="77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78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44"/>
    </mc:Choice>
    <mc:Fallback xmlns="">
      <p:transition spd="slow" advTm="17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D2DA3F-E903-4311-86B3-5E0EC5D7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25527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6600" b="1">
                <a:solidFill>
                  <a:srgbClr val="C00000"/>
                </a:solidFill>
              </a:rPr>
              <a:t>Real math…</a:t>
            </a:r>
            <a:endParaRPr lang="en-CA" sz="16600" b="1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2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7"/>
    </mc:Choice>
    <mc:Fallback xmlns="">
      <p:transition spd="slow" advTm="573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42249A-FDB8-42AA-9518-44AAB618999E}"/>
                  </a:ext>
                </a:extLst>
              </p:cNvPr>
              <p:cNvSpPr txBox="1"/>
              <p:nvPr/>
            </p:nvSpPr>
            <p:spPr>
              <a:xfrm>
                <a:off x="1" y="1821637"/>
                <a:ext cx="12191999" cy="3214726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3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1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3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3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3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138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3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3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38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42249A-FDB8-42AA-9518-44AAB6189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21637"/>
                <a:ext cx="12191999" cy="32147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7D2DA3F-E903-4311-86B3-5E0EC5D7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7650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b="1">
                <a:solidFill>
                  <a:srgbClr val="C00000"/>
                </a:solidFill>
              </a:rPr>
              <a:t>Basis vectors</a:t>
            </a:r>
            <a:endParaRPr lang="en-CA" sz="8000" b="1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80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5"/>
    </mc:Choice>
    <mc:Fallback xmlns="">
      <p:transition spd="slow" advTm="583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A73C65-96F1-46ED-9DC5-C143A2293997}"/>
              </a:ext>
            </a:extLst>
          </p:cNvPr>
          <p:cNvSpPr txBox="1"/>
          <p:nvPr/>
        </p:nvSpPr>
        <p:spPr>
          <a:xfrm>
            <a:off x="244752" y="172427"/>
            <a:ext cx="1164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Riemann Curvature Tensor formulas: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2FAB4B-C882-47C8-802A-01B0E1EB53C8}"/>
                  </a:ext>
                </a:extLst>
              </p:cNvPr>
              <p:cNvSpPr txBox="1"/>
              <p:nvPr/>
            </p:nvSpPr>
            <p:spPr>
              <a:xfrm>
                <a:off x="285750" y="1375387"/>
                <a:ext cx="11561506" cy="9936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5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2FAB4B-C882-47C8-802A-01B0E1EB5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1375387"/>
                <a:ext cx="11561506" cy="993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11D1-3280-4665-8C9E-1EDA780AC82D}"/>
                  </a:ext>
                </a:extLst>
              </p:cNvPr>
              <p:cNvSpPr txBox="1"/>
              <p:nvPr/>
            </p:nvSpPr>
            <p:spPr>
              <a:xfrm>
                <a:off x="133350" y="4566099"/>
                <a:ext cx="11961289" cy="105003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800" b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𝑐𝑎𝑏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𝑏𝑐</m:t>
                            </m:r>
                          </m:sub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d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sub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sSubSup>
                      <m:sSubSupPr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𝑎𝑖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𝑎𝑐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sSubSup>
                      <m:sSubSupPr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𝑏𝑗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CA" sz="4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F111D1-3280-4665-8C9E-1EDA780AC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4566099"/>
                <a:ext cx="11961289" cy="1050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4FDF2-63D5-40FF-8D18-D5A58FA8F073}"/>
                  </a:ext>
                </a:extLst>
              </p:cNvPr>
              <p:cNvSpPr txBox="1"/>
              <p:nvPr/>
            </p:nvSpPr>
            <p:spPr>
              <a:xfrm>
                <a:off x="277604" y="2924095"/>
                <a:ext cx="7412735" cy="107644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𝑐𝑎𝑏</m:t>
                          </m:r>
                        </m:sub>
                        <m:sup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84FDF2-63D5-40FF-8D18-D5A58FA8F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04" y="2924095"/>
                <a:ext cx="7412735" cy="1076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89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4"/>
    </mc:Choice>
    <mc:Fallback xmlns="">
      <p:transition spd="slow" advTm="9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93431B-9CD5-4FD0-900F-6091B39FC5DB}"/>
              </a:ext>
            </a:extLst>
          </p:cNvPr>
          <p:cNvGrpSpPr/>
          <p:nvPr/>
        </p:nvGrpSpPr>
        <p:grpSpPr>
          <a:xfrm>
            <a:off x="675064" y="0"/>
            <a:ext cx="4985920" cy="8684625"/>
            <a:chOff x="370264" y="-72573"/>
            <a:chExt cx="4985920" cy="8684625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E553EED-3C10-41AF-A8C2-70D59B3CF72E}"/>
                </a:ext>
              </a:extLst>
            </p:cNvPr>
            <p:cNvSpPr/>
            <p:nvPr/>
          </p:nvSpPr>
          <p:spPr>
            <a:xfrm rot="15785733">
              <a:off x="-2114220" y="2411911"/>
              <a:ext cx="8684625" cy="3715657"/>
            </a:xfrm>
            <a:prstGeom prst="arc">
              <a:avLst>
                <a:gd name="adj1" fmla="val 1389231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2F4F38F-A17C-49F7-AA4D-FEE6B5FD191D}"/>
                </a:ext>
              </a:extLst>
            </p:cNvPr>
            <p:cNvSpPr/>
            <p:nvPr/>
          </p:nvSpPr>
          <p:spPr>
            <a:xfrm rot="16370606">
              <a:off x="-775276" y="2473596"/>
              <a:ext cx="6834051" cy="3715657"/>
            </a:xfrm>
            <a:prstGeom prst="arc">
              <a:avLst>
                <a:gd name="adj1" fmla="val 13892313"/>
                <a:gd name="adj2" fmla="val 20710424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79191BD-8AC9-4F20-AA5B-C4CB2FFD2D89}"/>
                </a:ext>
              </a:extLst>
            </p:cNvPr>
            <p:cNvSpPr/>
            <p:nvPr/>
          </p:nvSpPr>
          <p:spPr>
            <a:xfrm rot="17095619">
              <a:off x="160421" y="2759632"/>
              <a:ext cx="5929861" cy="3715657"/>
            </a:xfrm>
            <a:prstGeom prst="arc">
              <a:avLst>
                <a:gd name="adj1" fmla="val 13892313"/>
                <a:gd name="adj2" fmla="val 2085595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C1FC3B9-950E-4A0E-B921-337CC52DECEE}"/>
                </a:ext>
              </a:extLst>
            </p:cNvPr>
            <p:cNvSpPr/>
            <p:nvPr/>
          </p:nvSpPr>
          <p:spPr>
            <a:xfrm rot="18132418">
              <a:off x="951909" y="3237586"/>
              <a:ext cx="5092893" cy="3715657"/>
            </a:xfrm>
            <a:prstGeom prst="arc">
              <a:avLst>
                <a:gd name="adj1" fmla="val 13892313"/>
                <a:gd name="adj2" fmla="val 2989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27BB0E-AA96-45BE-B6E0-EEB4D9073813}"/>
              </a:ext>
            </a:extLst>
          </p:cNvPr>
          <p:cNvGrpSpPr/>
          <p:nvPr/>
        </p:nvGrpSpPr>
        <p:grpSpPr>
          <a:xfrm>
            <a:off x="-305389" y="2080073"/>
            <a:ext cx="3480247" cy="3706570"/>
            <a:chOff x="-305389" y="2080073"/>
            <a:chExt cx="3480247" cy="3706570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02BF8B7-EF0E-4821-8B76-8E5EAD53E1B5}"/>
                </a:ext>
              </a:extLst>
            </p:cNvPr>
            <p:cNvSpPr/>
            <p:nvPr/>
          </p:nvSpPr>
          <p:spPr>
            <a:xfrm rot="21441121">
              <a:off x="283921" y="4521353"/>
              <a:ext cx="1780948" cy="1265290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932AD33-1129-4FF6-8310-89F9D1621464}"/>
                </a:ext>
              </a:extLst>
            </p:cNvPr>
            <p:cNvSpPr/>
            <p:nvPr/>
          </p:nvSpPr>
          <p:spPr>
            <a:xfrm rot="303124">
              <a:off x="-159658" y="3339450"/>
              <a:ext cx="2690202" cy="1911277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C83AD56-98AE-4E4A-9771-716E7254675D}"/>
                </a:ext>
              </a:extLst>
            </p:cNvPr>
            <p:cNvSpPr/>
            <p:nvPr/>
          </p:nvSpPr>
          <p:spPr>
            <a:xfrm rot="440530">
              <a:off x="-305389" y="2080073"/>
              <a:ext cx="3480247" cy="2472572"/>
            </a:xfrm>
            <a:prstGeom prst="arc">
              <a:avLst>
                <a:gd name="adj1" fmla="val 13892313"/>
                <a:gd name="adj2" fmla="val 20960781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496070" y="191006"/>
            <a:ext cx="5079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Geodesic Deviation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FCDBDD-2688-4701-BDA8-B378664F5B5F}"/>
                  </a:ext>
                </a:extLst>
              </p:cNvPr>
              <p:cNvSpPr txBox="1"/>
              <p:nvPr/>
            </p:nvSpPr>
            <p:spPr>
              <a:xfrm>
                <a:off x="4266314" y="1503286"/>
                <a:ext cx="3536802" cy="1819985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54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FCDBDD-2688-4701-BDA8-B378664F5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14" y="1503286"/>
                <a:ext cx="3536802" cy="18199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07FB9EE-87DE-40D7-A951-3A643D53BBD0}"/>
              </a:ext>
            </a:extLst>
          </p:cNvPr>
          <p:cNvSpPr/>
          <p:nvPr/>
        </p:nvSpPr>
        <p:spPr>
          <a:xfrm>
            <a:off x="7993653" y="1110735"/>
            <a:ext cx="1712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Geodesic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2941002" y="3515407"/>
                <a:ext cx="7899278" cy="3036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800">
                  <a:solidFill>
                    <a:schemeClr val="tx1"/>
                  </a:solidFill>
                </a:endParaRPr>
              </a:p>
              <a:p>
                <a:endParaRPr lang="en-US" sz="1050">
                  <a:solidFill>
                    <a:schemeClr val="tx1"/>
                  </a:solidFill>
                </a:endParaRPr>
              </a:p>
              <a:p>
                <a:r>
                  <a:rPr lang="en-US" sz="4800"/>
                  <a:t>  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    +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800"/>
              </a:p>
              <a:p>
                <a:endParaRPr lang="en-CA" sz="1100"/>
              </a:p>
              <a:p>
                <a:endParaRPr lang="en-CA" sz="1100"/>
              </a:p>
              <a:p>
                <a:endParaRPr lang="en-CA" sz="1100"/>
              </a:p>
              <a:p>
                <a:r>
                  <a:rPr lang="en-US" sz="480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002" y="3515407"/>
                <a:ext cx="7899278" cy="3036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D8B72A1F-220C-44A1-AF71-6F7048818B58}"/>
              </a:ext>
            </a:extLst>
          </p:cNvPr>
          <p:cNvSpPr/>
          <p:nvPr/>
        </p:nvSpPr>
        <p:spPr>
          <a:xfrm>
            <a:off x="10678637" y="3873812"/>
            <a:ext cx="15133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/>
              <a:t>Torsion-</a:t>
            </a:r>
            <a:br>
              <a:rPr lang="en-US" sz="3200"/>
            </a:br>
            <a:r>
              <a:rPr lang="en-US" sz="3200"/>
              <a:t>Free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6397BC-BC90-4EBD-AE8F-14810834048F}"/>
              </a:ext>
            </a:extLst>
          </p:cNvPr>
          <p:cNvGrpSpPr/>
          <p:nvPr/>
        </p:nvGrpSpPr>
        <p:grpSpPr>
          <a:xfrm>
            <a:off x="26504" y="1378857"/>
            <a:ext cx="3689153" cy="3278545"/>
            <a:chOff x="26504" y="1378857"/>
            <a:chExt cx="3689153" cy="32785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83B0175-FEE1-4474-AAC0-6612371FD6C9}"/>
                </a:ext>
              </a:extLst>
            </p:cNvPr>
            <p:cNvGrpSpPr/>
            <p:nvPr/>
          </p:nvGrpSpPr>
          <p:grpSpPr>
            <a:xfrm>
              <a:off x="420914" y="1378857"/>
              <a:ext cx="3294743" cy="3278545"/>
              <a:chOff x="420914" y="1378857"/>
              <a:chExt cx="3294743" cy="3278545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BA56E9A-B707-467E-B2C9-CB649CFD47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0914" y="3497944"/>
                <a:ext cx="286679" cy="1159458"/>
              </a:xfrm>
              <a:prstGeom prst="straightConnector1">
                <a:avLst/>
              </a:prstGeom>
              <a:ln w="762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C253A1F-250D-4538-9D7B-881663378F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22851" y="2104571"/>
                <a:ext cx="170520" cy="1268317"/>
              </a:xfrm>
              <a:prstGeom prst="straightConnector1">
                <a:avLst/>
              </a:prstGeom>
              <a:ln w="762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2CF236D-FE84-471A-B1DD-AA14027D96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0908" y="1378857"/>
                <a:ext cx="1164749" cy="1072375"/>
              </a:xfrm>
              <a:prstGeom prst="straightConnector1">
                <a:avLst/>
              </a:prstGeom>
              <a:ln w="762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2C1E43A-FAA8-4345-82C3-476189140867}"/>
                    </a:ext>
                  </a:extLst>
                </p:cNvPr>
                <p:cNvSpPr txBox="1"/>
                <p:nvPr/>
              </p:nvSpPr>
              <p:spPr>
                <a:xfrm>
                  <a:off x="26504" y="2702609"/>
                  <a:ext cx="738728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54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2C1E43A-FAA8-4345-82C3-476189140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4" y="2702609"/>
                  <a:ext cx="738728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1D004E-7116-484A-91BA-703134217A79}"/>
              </a:ext>
            </a:extLst>
          </p:cNvPr>
          <p:cNvGrpSpPr/>
          <p:nvPr/>
        </p:nvGrpSpPr>
        <p:grpSpPr>
          <a:xfrm>
            <a:off x="671308" y="2404435"/>
            <a:ext cx="2623435" cy="2231200"/>
            <a:chOff x="671308" y="2404435"/>
            <a:chExt cx="2623435" cy="22312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022737-B938-4859-AEDA-F65307A7BE9E}"/>
                </a:ext>
              </a:extLst>
            </p:cNvPr>
            <p:cNvGrpSpPr/>
            <p:nvPr/>
          </p:nvGrpSpPr>
          <p:grpSpPr>
            <a:xfrm>
              <a:off x="671308" y="2429466"/>
              <a:ext cx="2623435" cy="2206169"/>
              <a:chOff x="671308" y="2429466"/>
              <a:chExt cx="2623435" cy="2206169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4D80BC1-580A-454F-88AE-F66F6F11AF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308" y="4310743"/>
                <a:ext cx="504349" cy="324892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53E2A02-316B-433E-8651-362C902D3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536" y="3322093"/>
                <a:ext cx="816407" cy="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F0D0BF9-8F7C-4819-B3C3-ED7E567AF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8164" y="2429466"/>
                <a:ext cx="736579" cy="60402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21E1306-3FA4-406F-93E7-D6B3438B8BA9}"/>
                    </a:ext>
                  </a:extLst>
                </p:cNvPr>
                <p:cNvSpPr txBox="1"/>
                <p:nvPr/>
              </p:nvSpPr>
              <p:spPr>
                <a:xfrm>
                  <a:off x="1596885" y="240443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21E1306-3FA4-406F-93E7-D6B3438B8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6885" y="2404435"/>
                  <a:ext cx="676532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A08A67-5EAD-47E0-823E-4D4FAF84CA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0160" y="1618560"/>
              <a:ext cx="8076240" cy="5119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A08A67-5EAD-47E0-823E-4D4FAF84CA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0800" y="1609200"/>
                <a:ext cx="8094960" cy="5138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074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73"/>
    </mc:Choice>
    <mc:Fallback xmlns="">
      <p:transition spd="slow" advTm="6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 animBg="1"/>
      <p:bldP spid="2" grpId="0"/>
      <p:bldP spid="27" grpId="0" uiExpand="1" build="p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91269" y="191005"/>
            <a:ext cx="10308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rgbClr val="FF0000"/>
                </a:solidFill>
              </a:rPr>
              <a:t>Warning about Sign Convention!</a:t>
            </a:r>
            <a:endParaRPr lang="en-CA" sz="600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C6E2E-B8BA-4214-9113-C3E43018782E}"/>
              </a:ext>
            </a:extLst>
          </p:cNvPr>
          <p:cNvGrpSpPr/>
          <p:nvPr/>
        </p:nvGrpSpPr>
        <p:grpSpPr>
          <a:xfrm>
            <a:off x="179545" y="4399588"/>
            <a:ext cx="11391131" cy="1854773"/>
            <a:chOff x="179545" y="4399588"/>
            <a:chExt cx="11391131" cy="18547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116D2A3-86AA-4636-8509-86AD70F0E9D2}"/>
                    </a:ext>
                  </a:extLst>
                </p:cNvPr>
                <p:cNvSpPr txBox="1"/>
                <p:nvPr/>
              </p:nvSpPr>
              <p:spPr>
                <a:xfrm>
                  <a:off x="574430" y="5238698"/>
                  <a:ext cx="1099624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9569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95692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n-US" sz="600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9569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95692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endParaRPr lang="en-CA" sz="6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116D2A3-86AA-4636-8509-86AD70F0E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30" y="5238698"/>
                  <a:ext cx="10996246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EE172F-9D24-42F8-94BA-B818AF7AFB2F}"/>
                </a:ext>
              </a:extLst>
            </p:cNvPr>
            <p:cNvSpPr txBox="1"/>
            <p:nvPr/>
          </p:nvSpPr>
          <p:spPr>
            <a:xfrm>
              <a:off x="179545" y="4399588"/>
              <a:ext cx="6464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/>
                <a:t>Other people might say…</a:t>
              </a:r>
              <a:endParaRPr lang="en-CA" sz="48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813916-FD0D-406E-BB7D-19C0483EAED0}"/>
              </a:ext>
            </a:extLst>
          </p:cNvPr>
          <p:cNvGrpSpPr/>
          <p:nvPr/>
        </p:nvGrpSpPr>
        <p:grpSpPr>
          <a:xfrm>
            <a:off x="191269" y="1574326"/>
            <a:ext cx="11344238" cy="1948560"/>
            <a:chOff x="191269" y="1574326"/>
            <a:chExt cx="11344238" cy="1948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635E51-A8A3-48BA-A1C3-E6011AA2CEA3}"/>
                    </a:ext>
                  </a:extLst>
                </p:cNvPr>
                <p:cNvSpPr txBox="1"/>
                <p:nvPr/>
              </p:nvSpPr>
              <p:spPr>
                <a:xfrm>
                  <a:off x="539261" y="2507223"/>
                  <a:ext cx="1099624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6000" i="1" smtClean="0">
                                  <a:solidFill>
                                    <a:srgbClr val="9569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95692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r>
                    <a:rPr lang="en-US" sz="600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 smtClean="0">
                                  <a:solidFill>
                                    <a:srgbClr val="9569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95692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6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endParaRPr lang="en-CA" sz="6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635E51-A8A3-48BA-A1C3-E6011AA2C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61" y="2507223"/>
                  <a:ext cx="10996246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BB9897-9F20-4CD9-A3B9-95D1F15C7121}"/>
                </a:ext>
              </a:extLst>
            </p:cNvPr>
            <p:cNvSpPr txBox="1"/>
            <p:nvPr/>
          </p:nvSpPr>
          <p:spPr>
            <a:xfrm>
              <a:off x="191269" y="1574326"/>
              <a:ext cx="32303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/>
                <a:t>MY videos…</a:t>
              </a:r>
              <a:endParaRPr lang="en-CA" sz="4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6FD9A28-F9DD-4D63-B7E0-E0ED33F1002C}"/>
              </a:ext>
            </a:extLst>
          </p:cNvPr>
          <p:cNvSpPr/>
          <p:nvPr/>
        </p:nvSpPr>
        <p:spPr>
          <a:xfrm>
            <a:off x="7209183" y="2319130"/>
            <a:ext cx="4439478" cy="1484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9ADDC4-8914-4DAF-858E-CAF899975DE1}"/>
              </a:ext>
            </a:extLst>
          </p:cNvPr>
          <p:cNvSpPr/>
          <p:nvPr/>
        </p:nvSpPr>
        <p:spPr>
          <a:xfrm>
            <a:off x="7176053" y="4856921"/>
            <a:ext cx="4439478" cy="1484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42356D-A14D-495A-96F1-55A48DAE5A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400" y="2702160"/>
              <a:ext cx="10159200" cy="372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42356D-A14D-495A-96F1-55A48DAE5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040" y="2692800"/>
                <a:ext cx="10177920" cy="3745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734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96"/>
    </mc:Choice>
    <mc:Fallback xmlns="">
      <p:transition spd="slow" advTm="4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5000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Geodesic Deviation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6048637" y="76200"/>
                <a:ext cx="54932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637" y="76200"/>
                <a:ext cx="549323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35F9D3F-9483-455D-AE07-08061F615793}"/>
              </a:ext>
            </a:extLst>
          </p:cNvPr>
          <p:cNvGrpSpPr/>
          <p:nvPr/>
        </p:nvGrpSpPr>
        <p:grpSpPr>
          <a:xfrm>
            <a:off x="577636" y="1404729"/>
            <a:ext cx="2203664" cy="2161383"/>
            <a:chOff x="577636" y="1404729"/>
            <a:chExt cx="2203664" cy="216138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033C28-1324-42E1-B7E9-208E242ED3F2}"/>
                </a:ext>
              </a:extLst>
            </p:cNvPr>
            <p:cNvCxnSpPr>
              <a:cxnSpLocks/>
            </p:cNvCxnSpPr>
            <p:nvPr/>
          </p:nvCxnSpPr>
          <p:spPr>
            <a:xfrm>
              <a:off x="674147" y="1404729"/>
              <a:ext cx="0" cy="2138607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1C8489-C5D9-4AA7-9B5B-15DD9D8921DE}"/>
                </a:ext>
              </a:extLst>
            </p:cNvPr>
            <p:cNvCxnSpPr>
              <a:cxnSpLocks/>
            </p:cNvCxnSpPr>
            <p:nvPr/>
          </p:nvCxnSpPr>
          <p:spPr>
            <a:xfrm>
              <a:off x="2651885" y="1414192"/>
              <a:ext cx="0" cy="2138607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8EEBA32-EACF-464E-9854-F87CBBA40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636" y="2037559"/>
              <a:ext cx="0" cy="1528553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CF25621-43E4-4A9B-82B7-DB8D8D55A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2010353"/>
              <a:ext cx="0" cy="1528553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BB35F5-8915-436F-9C48-D2504256CF49}"/>
              </a:ext>
            </a:extLst>
          </p:cNvPr>
          <p:cNvGrpSpPr/>
          <p:nvPr/>
        </p:nvGrpSpPr>
        <p:grpSpPr>
          <a:xfrm>
            <a:off x="3848100" y="590549"/>
            <a:ext cx="3332587" cy="5930849"/>
            <a:chOff x="3848100" y="590549"/>
            <a:chExt cx="3332587" cy="5930849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7C7D390-2EFE-4BDC-A78F-E6A1387F5BEC}"/>
                </a:ext>
              </a:extLst>
            </p:cNvPr>
            <p:cNvSpPr/>
            <p:nvPr/>
          </p:nvSpPr>
          <p:spPr>
            <a:xfrm rot="16200000">
              <a:off x="2965949" y="2279454"/>
              <a:ext cx="5903643" cy="2525833"/>
            </a:xfrm>
            <a:prstGeom prst="arc">
              <a:avLst>
                <a:gd name="adj1" fmla="val 1622355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B510D409-4F22-411C-A6D2-BF26FA687B39}"/>
                </a:ext>
              </a:extLst>
            </p:cNvPr>
            <p:cNvSpPr/>
            <p:nvPr/>
          </p:nvSpPr>
          <p:spPr>
            <a:xfrm rot="16200000" flipV="1">
              <a:off x="2183842" y="2282013"/>
              <a:ext cx="5903643" cy="2575127"/>
            </a:xfrm>
            <a:prstGeom prst="arc">
              <a:avLst>
                <a:gd name="adj1" fmla="val 1622355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AEBB13-7C4D-4F43-9139-A919AA19D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621" y="2032452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3738F14-EB69-436C-A994-E402D7AF1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5814" y="2032452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631B7B-EF9C-4AC8-AE52-0A96E115833E}"/>
              </a:ext>
            </a:extLst>
          </p:cNvPr>
          <p:cNvGrpSpPr/>
          <p:nvPr/>
        </p:nvGrpSpPr>
        <p:grpSpPr>
          <a:xfrm>
            <a:off x="7067549" y="571499"/>
            <a:ext cx="6107574" cy="5930849"/>
            <a:chOff x="7067549" y="571499"/>
            <a:chExt cx="6107574" cy="5930849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77064BF-FEA5-4EE2-88CB-068857DA4F55}"/>
                </a:ext>
              </a:extLst>
            </p:cNvPr>
            <p:cNvSpPr/>
            <p:nvPr/>
          </p:nvSpPr>
          <p:spPr>
            <a:xfrm rot="16200000">
              <a:off x="8960385" y="2260404"/>
              <a:ext cx="5903643" cy="2525833"/>
            </a:xfrm>
            <a:prstGeom prst="arc">
              <a:avLst>
                <a:gd name="adj1" fmla="val 1622355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BF16FBA9-B098-49F0-B76B-F18C4A9D17BF}"/>
                </a:ext>
              </a:extLst>
            </p:cNvPr>
            <p:cNvSpPr/>
            <p:nvPr/>
          </p:nvSpPr>
          <p:spPr>
            <a:xfrm rot="16200000" flipV="1">
              <a:off x="5403291" y="2262963"/>
              <a:ext cx="5903643" cy="2575127"/>
            </a:xfrm>
            <a:prstGeom prst="arc">
              <a:avLst>
                <a:gd name="adj1" fmla="val 1622355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ACE6C9C-147F-45FA-87FA-EF7E91B2D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0095" y="1976734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63586E-4196-4176-9854-DB1A974C5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4064" y="1976734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52C887-5DBF-4090-922C-0CC0BC3C9AB4}"/>
              </a:ext>
            </a:extLst>
          </p:cNvPr>
          <p:cNvGrpSpPr/>
          <p:nvPr/>
        </p:nvGrpSpPr>
        <p:grpSpPr>
          <a:xfrm>
            <a:off x="3610237" y="3758934"/>
            <a:ext cx="1938287" cy="961016"/>
            <a:chOff x="4581787" y="3758934"/>
            <a:chExt cx="1938287" cy="96101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689DDCE-0426-4DFE-AA7B-322DA726F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0335" y="3758934"/>
              <a:ext cx="1145215" cy="0"/>
            </a:xfrm>
            <a:prstGeom prst="straightConnector1">
              <a:avLst/>
            </a:prstGeom>
            <a:ln w="1143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23A3351-E951-4D24-B571-BABC110EDC42}"/>
                    </a:ext>
                  </a:extLst>
                </p:cNvPr>
                <p:cNvSpPr txBox="1"/>
                <p:nvPr/>
              </p:nvSpPr>
              <p:spPr>
                <a:xfrm>
                  <a:off x="4581787" y="3888953"/>
                  <a:ext cx="193828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23A3351-E951-4D24-B571-BABC110E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1787" y="3888953"/>
                  <a:ext cx="19382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BB2255-FE3F-4BCD-A40C-4E9BE10F1264}"/>
              </a:ext>
            </a:extLst>
          </p:cNvPr>
          <p:cNvGrpSpPr/>
          <p:nvPr/>
        </p:nvGrpSpPr>
        <p:grpSpPr>
          <a:xfrm>
            <a:off x="8810887" y="3758934"/>
            <a:ext cx="1938287" cy="961016"/>
            <a:chOff x="9420487" y="3758934"/>
            <a:chExt cx="1938287" cy="96101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4FF0155-BF36-484C-B9BC-323E3BF8818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637085" y="3758934"/>
              <a:ext cx="1145215" cy="0"/>
            </a:xfrm>
            <a:prstGeom prst="straightConnector1">
              <a:avLst/>
            </a:prstGeom>
            <a:ln w="1143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F684DBC-4FD9-45E3-BB46-DF397D072769}"/>
                    </a:ext>
                  </a:extLst>
                </p:cNvPr>
                <p:cNvSpPr txBox="1"/>
                <p:nvPr/>
              </p:nvSpPr>
              <p:spPr>
                <a:xfrm>
                  <a:off x="9420487" y="3888953"/>
                  <a:ext cx="193828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F684DBC-4FD9-45E3-BB46-DF397D072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0487" y="3888953"/>
                  <a:ext cx="19382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2837CD-C0A9-4209-AD8C-09D863A111E1}"/>
                  </a:ext>
                </a:extLst>
              </p:cNvPr>
              <p:cNvSpPr txBox="1"/>
              <p:nvPr/>
            </p:nvSpPr>
            <p:spPr>
              <a:xfrm>
                <a:off x="3267337" y="4803353"/>
                <a:ext cx="43937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2837CD-C0A9-4209-AD8C-09D863A11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37" y="4803353"/>
                <a:ext cx="4393702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962A33B-9C80-4FED-94B3-BBEF272BB263}"/>
                  </a:ext>
                </a:extLst>
              </p:cNvPr>
              <p:cNvSpPr txBox="1"/>
              <p:nvPr/>
            </p:nvSpPr>
            <p:spPr>
              <a:xfrm>
                <a:off x="3210187" y="5774903"/>
                <a:ext cx="44112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40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962A33B-9C80-4FED-94B3-BBEF272B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87" y="5774903"/>
                <a:ext cx="441127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BA9689-D0A8-4DF1-9633-A2FCC4C4D199}"/>
                  </a:ext>
                </a:extLst>
              </p:cNvPr>
              <p:cNvSpPr txBox="1"/>
              <p:nvPr/>
            </p:nvSpPr>
            <p:spPr>
              <a:xfrm>
                <a:off x="7820287" y="4784303"/>
                <a:ext cx="43937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4BA9689-D0A8-4DF1-9633-A2FCC4C4D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287" y="4784303"/>
                <a:ext cx="439370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BF2A5A8-F0D0-4263-B8DF-F8116038A627}"/>
                  </a:ext>
                </a:extLst>
              </p:cNvPr>
              <p:cNvSpPr txBox="1"/>
              <p:nvPr/>
            </p:nvSpPr>
            <p:spPr>
              <a:xfrm>
                <a:off x="7763137" y="5755853"/>
                <a:ext cx="44112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4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BF2A5A8-F0D0-4263-B8DF-F8116038A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137" y="5755853"/>
                <a:ext cx="4411272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EF3809-F278-464A-AE60-EF77F48BF67B}"/>
              </a:ext>
            </a:extLst>
          </p:cNvPr>
          <p:cNvCxnSpPr>
            <a:cxnSpLocks/>
          </p:cNvCxnSpPr>
          <p:nvPr/>
        </p:nvCxnSpPr>
        <p:spPr>
          <a:xfrm>
            <a:off x="3238500" y="914400"/>
            <a:ext cx="0" cy="581025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B8C02AC-4E1A-4DCA-8771-8A31379D3CC0}"/>
              </a:ext>
            </a:extLst>
          </p:cNvPr>
          <p:cNvCxnSpPr>
            <a:cxnSpLocks/>
          </p:cNvCxnSpPr>
          <p:nvPr/>
        </p:nvCxnSpPr>
        <p:spPr>
          <a:xfrm>
            <a:off x="7791450" y="914400"/>
            <a:ext cx="0" cy="581025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E41D6CD-00BA-4651-AE75-9BA4A3A6216C}"/>
                  </a:ext>
                </a:extLst>
              </p:cNvPr>
              <p:cNvSpPr txBox="1"/>
              <p:nvPr/>
            </p:nvSpPr>
            <p:spPr>
              <a:xfrm>
                <a:off x="0" y="4231853"/>
                <a:ext cx="3081805" cy="927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E41D6CD-00BA-4651-AE75-9BA4A3A6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31853"/>
                <a:ext cx="3081805" cy="9277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0F2DA76-5183-43AC-9293-2CC558C04EC1}"/>
              </a:ext>
            </a:extLst>
          </p:cNvPr>
          <p:cNvGrpSpPr/>
          <p:nvPr/>
        </p:nvGrpSpPr>
        <p:grpSpPr>
          <a:xfrm>
            <a:off x="647593" y="1448408"/>
            <a:ext cx="2079995" cy="2088907"/>
            <a:chOff x="647593" y="1448408"/>
            <a:chExt cx="2079995" cy="208890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11864E-E0A0-4841-821D-8EC954FE54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93" y="3511314"/>
              <a:ext cx="2070533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842B893-3670-4AC7-9DD1-AE27DCFDE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5" y="2460937"/>
              <a:ext cx="2070533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D80336-41B3-48B6-BF44-F1D40A3836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93" y="1448408"/>
              <a:ext cx="2070533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A1FCDE1-26DB-4626-8236-614A46E2743C}"/>
                    </a:ext>
                  </a:extLst>
                </p:cNvPr>
                <p:cNvSpPr txBox="1"/>
                <p:nvPr/>
              </p:nvSpPr>
              <p:spPr>
                <a:xfrm>
                  <a:off x="1406385" y="261398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A1FCDE1-26DB-4626-8236-614A46E27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6385" y="2613985"/>
                  <a:ext cx="676532" cy="9233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C3502F-430B-4EE6-A250-FC29696DD258}"/>
              </a:ext>
            </a:extLst>
          </p:cNvPr>
          <p:cNvGrpSpPr/>
          <p:nvPr/>
        </p:nvGrpSpPr>
        <p:grpSpPr>
          <a:xfrm>
            <a:off x="4711580" y="1277194"/>
            <a:ext cx="1722240" cy="2143849"/>
            <a:chOff x="4711580" y="1277194"/>
            <a:chExt cx="1722240" cy="2143849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E685FCB-8C56-4431-B2FC-9C42990E7A6B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80" y="3421043"/>
              <a:ext cx="172224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F1C91F-59D1-4995-92A0-D516D1917F49}"/>
                </a:ext>
              </a:extLst>
            </p:cNvPr>
            <p:cNvCxnSpPr>
              <a:cxnSpLocks/>
            </p:cNvCxnSpPr>
            <p:nvPr/>
          </p:nvCxnSpPr>
          <p:spPr>
            <a:xfrm>
              <a:off x="4787282" y="2294963"/>
              <a:ext cx="157083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8C44E72-7817-4601-A80A-A0B2A123E8A0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71" y="1277194"/>
              <a:ext cx="927359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316D52-6DEE-4281-A7EA-BDAFB7113FCE}"/>
                    </a:ext>
                  </a:extLst>
                </p:cNvPr>
                <p:cNvSpPr txBox="1"/>
                <p:nvPr/>
              </p:nvSpPr>
              <p:spPr>
                <a:xfrm>
                  <a:off x="5311635" y="248063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316D52-6DEE-4281-A7EA-BDAFB7113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635" y="2480635"/>
                  <a:ext cx="676532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6F39F-1F45-4B33-9D7A-E752DCD8A1DF}"/>
              </a:ext>
            </a:extLst>
          </p:cNvPr>
          <p:cNvGrpSpPr/>
          <p:nvPr/>
        </p:nvGrpSpPr>
        <p:grpSpPr>
          <a:xfrm>
            <a:off x="9206156" y="1245641"/>
            <a:ext cx="1968274" cy="2101174"/>
            <a:chOff x="9206156" y="1245641"/>
            <a:chExt cx="1968274" cy="2101174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BAEE547-86E8-473B-9FEC-BC8DC2EA3061}"/>
                </a:ext>
              </a:extLst>
            </p:cNvPr>
            <p:cNvCxnSpPr>
              <a:cxnSpLocks/>
            </p:cNvCxnSpPr>
            <p:nvPr/>
          </p:nvCxnSpPr>
          <p:spPr>
            <a:xfrm>
              <a:off x="9603596" y="3346398"/>
              <a:ext cx="1116619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0FDDFCD-0D30-4B1B-BFB5-F0A52DAB6685}"/>
                </a:ext>
              </a:extLst>
            </p:cNvPr>
            <p:cNvCxnSpPr>
              <a:cxnSpLocks/>
            </p:cNvCxnSpPr>
            <p:nvPr/>
          </p:nvCxnSpPr>
          <p:spPr>
            <a:xfrm>
              <a:off x="9584670" y="2163541"/>
              <a:ext cx="123017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E598F62-DF35-4253-A639-9CBF2DBA5CB6}"/>
                </a:ext>
              </a:extLst>
            </p:cNvPr>
            <p:cNvCxnSpPr>
              <a:cxnSpLocks/>
            </p:cNvCxnSpPr>
            <p:nvPr/>
          </p:nvCxnSpPr>
          <p:spPr>
            <a:xfrm>
              <a:off x="9206156" y="1245641"/>
              <a:ext cx="1968274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F897BB5-24F1-4A80-A734-A65CB8078AAA}"/>
                    </a:ext>
                  </a:extLst>
                </p:cNvPr>
                <p:cNvSpPr txBox="1"/>
                <p:nvPr/>
              </p:nvSpPr>
              <p:spPr>
                <a:xfrm>
                  <a:off x="9902685" y="242348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F897BB5-24F1-4A80-A734-A65CB8078A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2685" y="2423485"/>
                  <a:ext cx="676532" cy="92333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F36E2-AD67-4638-BD8A-D6F5D773E220}"/>
                  </a:ext>
                </a:extLst>
              </p:cNvPr>
              <p:cNvSpPr txBox="1"/>
              <p:nvPr/>
            </p:nvSpPr>
            <p:spPr>
              <a:xfrm>
                <a:off x="-23446" y="5927301"/>
                <a:ext cx="32567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2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F36E2-AD67-4638-BD8A-D6F5D773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46" y="5927301"/>
                <a:ext cx="3256789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643841-D439-4611-878D-AB7A5DE181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31720" y="674280"/>
              <a:ext cx="2748240" cy="25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643841-D439-4611-878D-AB7A5DE181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22360" y="664920"/>
                <a:ext cx="2766960" cy="275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792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25"/>
    </mc:Choice>
    <mc:Fallback xmlns="">
      <p:transition spd="slow" advTm="122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8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D0A0-6B5D-4987-8BF4-81DC77B78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209550"/>
            <a:ext cx="12496800" cy="901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/>
              <a:t>Why use 2</a:t>
            </a:r>
            <a:r>
              <a:rPr lang="en-US" sz="4000" baseline="30000"/>
              <a:t>nd</a:t>
            </a:r>
            <a:r>
              <a:rPr lang="en-US" sz="4000"/>
              <a:t> derivative? Why not 1</a:t>
            </a:r>
            <a:r>
              <a:rPr lang="en-US" sz="4000" baseline="30000"/>
              <a:t>st</a:t>
            </a:r>
            <a:r>
              <a:rPr lang="en-US" sz="4000"/>
              <a:t> derivative?</a:t>
            </a:r>
            <a:endParaRPr lang="en-CA" sz="4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20F45-543F-4927-81D1-24AB47CF2C06}"/>
              </a:ext>
            </a:extLst>
          </p:cNvPr>
          <p:cNvSpPr/>
          <p:nvPr/>
        </p:nvSpPr>
        <p:spPr>
          <a:xfrm>
            <a:off x="0" y="-596146"/>
            <a:ext cx="3955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hlinkClick r:id="rId3"/>
              </a:rPr>
              <a:t>https://arxiv.org/pdf/gr-qc/0401099.pdf</a:t>
            </a:r>
            <a:endParaRPr lang="en-C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2A2DEF-1E67-4CE1-B143-AACFD5D1A530}"/>
              </a:ext>
            </a:extLst>
          </p:cNvPr>
          <p:cNvCxnSpPr>
            <a:cxnSpLocks/>
          </p:cNvCxnSpPr>
          <p:nvPr/>
        </p:nvCxnSpPr>
        <p:spPr>
          <a:xfrm>
            <a:off x="7620000" y="1200150"/>
            <a:ext cx="0" cy="54102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7D4ACBA-0082-4774-BBFF-A05EA0E58C37}"/>
              </a:ext>
            </a:extLst>
          </p:cNvPr>
          <p:cNvGrpSpPr/>
          <p:nvPr/>
        </p:nvGrpSpPr>
        <p:grpSpPr>
          <a:xfrm>
            <a:off x="5202062" y="-171450"/>
            <a:ext cx="9390238" cy="9543999"/>
            <a:chOff x="-2032003" y="552450"/>
            <a:chExt cx="9390238" cy="95439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38050AC-77FA-4B2D-A9E3-7331708A72A5}"/>
                </a:ext>
              </a:extLst>
            </p:cNvPr>
            <p:cNvSpPr txBox="1"/>
            <p:nvPr/>
          </p:nvSpPr>
          <p:spPr>
            <a:xfrm>
              <a:off x="926077" y="5252270"/>
              <a:ext cx="36459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/>
                <a:t>Curved Space</a:t>
              </a:r>
              <a:endParaRPr lang="en-CA" sz="480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F163099-6863-4756-AD87-69EC69C6FC5E}"/>
                </a:ext>
              </a:extLst>
            </p:cNvPr>
            <p:cNvGrpSpPr/>
            <p:nvPr/>
          </p:nvGrpSpPr>
          <p:grpSpPr>
            <a:xfrm>
              <a:off x="-2032003" y="552450"/>
              <a:ext cx="9390238" cy="9543999"/>
              <a:chOff x="-737377" y="1943099"/>
              <a:chExt cx="5835300" cy="593084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5CEA35A-94CE-492C-83E3-EE9B9F6AEE03}"/>
                  </a:ext>
                </a:extLst>
              </p:cNvPr>
              <p:cNvGrpSpPr/>
              <p:nvPr/>
            </p:nvGrpSpPr>
            <p:grpSpPr>
              <a:xfrm>
                <a:off x="-737377" y="1943099"/>
                <a:ext cx="5835300" cy="5930849"/>
                <a:chOff x="7339823" y="571499"/>
                <a:chExt cx="5835300" cy="5930849"/>
              </a:xfrm>
            </p:grpSpPr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C4188FC9-2189-4933-9874-E59B73AB6F21}"/>
                    </a:ext>
                  </a:extLst>
                </p:cNvPr>
                <p:cNvSpPr/>
                <p:nvPr/>
              </p:nvSpPr>
              <p:spPr>
                <a:xfrm rot="16200000">
                  <a:off x="8960385" y="2260404"/>
                  <a:ext cx="5903643" cy="2525833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623D1083-746F-4AE3-83C8-AA2476D4D0A5}"/>
                    </a:ext>
                  </a:extLst>
                </p:cNvPr>
                <p:cNvSpPr/>
                <p:nvPr/>
              </p:nvSpPr>
              <p:spPr>
                <a:xfrm rot="16200000" flipV="1">
                  <a:off x="5675565" y="2262963"/>
                  <a:ext cx="5903643" cy="2575127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310F6694-536A-4945-91A6-79BE0EFD0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04209" y="2726031"/>
                  <a:ext cx="0" cy="826610"/>
                </a:xfrm>
                <a:prstGeom prst="straightConnector1">
                  <a:avLst/>
                </a:prstGeom>
                <a:ln w="7620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B3A7B7B-AAF5-4557-81D4-06A234C69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742226" y="2702354"/>
                  <a:ext cx="0" cy="850286"/>
                </a:xfrm>
                <a:prstGeom prst="straightConnector1">
                  <a:avLst/>
                </a:prstGeom>
                <a:ln w="7620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ECD45F4-FC25-4A28-B16E-5549322EE79E}"/>
                  </a:ext>
                </a:extLst>
              </p:cNvPr>
              <p:cNvGrpSpPr/>
              <p:nvPr/>
            </p:nvGrpSpPr>
            <p:grpSpPr>
              <a:xfrm>
                <a:off x="1507915" y="2972385"/>
                <a:ext cx="1396895" cy="1792965"/>
                <a:chOff x="9585115" y="1600785"/>
                <a:chExt cx="1396895" cy="1792965"/>
              </a:xfrm>
            </p:grpSpPr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18BA36FD-4EA9-487B-B122-F92F51CB2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04744" y="3393750"/>
                  <a:ext cx="781314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FB332E91-3746-4D6E-AF9D-F0D34B3384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21878" y="2459493"/>
                  <a:ext cx="94561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F4F97410-7329-409F-A47B-E4B928AED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5115" y="1600785"/>
                  <a:ext cx="1396895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E3DBC7D9-7921-4F2D-8C06-6D764897E6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05993" y="2808897"/>
                      <a:ext cx="366682" cy="573777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5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540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E3DBC7D9-7921-4F2D-8C06-6D764897E6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05993" y="2808897"/>
                      <a:ext cx="366682" cy="573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E5532A6-360E-4213-A0CC-B71A8175C9FB}"/>
                    </a:ext>
                  </a:extLst>
                </p:cNvPr>
                <p:cNvSpPr txBox="1"/>
                <p:nvPr/>
              </p:nvSpPr>
              <p:spPr>
                <a:xfrm>
                  <a:off x="1219202" y="4514849"/>
                  <a:ext cx="590069" cy="923329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E5532A6-360E-4213-A0CC-B71A8175C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202" y="4514849"/>
                  <a:ext cx="590069" cy="923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93A9944-59C7-41B8-89BA-53E50A93C6EB}"/>
              </a:ext>
            </a:extLst>
          </p:cNvPr>
          <p:cNvGrpSpPr/>
          <p:nvPr/>
        </p:nvGrpSpPr>
        <p:grpSpPr>
          <a:xfrm>
            <a:off x="381000" y="1133164"/>
            <a:ext cx="3467100" cy="4417313"/>
            <a:chOff x="6305550" y="1657350"/>
            <a:chExt cx="3467100" cy="44173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B9AE12-3FA2-4581-ABF4-170EB1909E39}"/>
                </a:ext>
              </a:extLst>
            </p:cNvPr>
            <p:cNvSpPr txBox="1"/>
            <p:nvPr/>
          </p:nvSpPr>
          <p:spPr>
            <a:xfrm>
              <a:off x="6818671" y="5243666"/>
              <a:ext cx="2708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/>
                <a:t>Flat Space</a:t>
              </a:r>
              <a:endParaRPr lang="en-CA" sz="480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1891FE3-2524-4381-A260-806356225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3467" y="3810000"/>
              <a:ext cx="491983" cy="154413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68346A-B730-4C64-B6D5-0049A80B65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3250" y="3829050"/>
              <a:ext cx="566108" cy="146793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F8EFA34-85A1-4981-9D90-743A1ADE8290}"/>
                    </a:ext>
                  </a:extLst>
                </p:cNvPr>
                <p:cNvSpPr txBox="1"/>
                <p:nvPr/>
              </p:nvSpPr>
              <p:spPr>
                <a:xfrm>
                  <a:off x="7956720" y="4165885"/>
                  <a:ext cx="827591" cy="112949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F8EFA34-85A1-4981-9D90-743A1ADE82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6720" y="4165885"/>
                  <a:ext cx="827591" cy="11294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8B86D4-ACE5-45D7-9E52-42CB0CED69AD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50" y="1657350"/>
              <a:ext cx="1352550" cy="363855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733C92B-7452-4721-A51E-2632EB750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00" y="1733550"/>
              <a:ext cx="1085850" cy="360045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EEA28C1-FDD6-43D4-9BDB-277A69949021}"/>
                </a:ext>
              </a:extLst>
            </p:cNvPr>
            <p:cNvGrpSpPr/>
            <p:nvPr/>
          </p:nvGrpSpPr>
          <p:grpSpPr>
            <a:xfrm>
              <a:off x="6530532" y="2211121"/>
              <a:ext cx="3121468" cy="2901963"/>
              <a:chOff x="6555932" y="2211121"/>
              <a:chExt cx="3121468" cy="2901963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C604297-E18E-4579-84C2-ACE71C871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932" y="2211121"/>
                <a:ext cx="3121468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4D90A93-34C7-4675-93D7-73E2310D9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7550" y="3691105"/>
                <a:ext cx="2190750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5C74524-A014-46D1-8C99-7DAB9A8D3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2564" y="5113084"/>
                <a:ext cx="1134424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C902D34-BEB2-4957-A6D2-F8677A593C2A}"/>
                    </a:ext>
                  </a:extLst>
                </p:cNvPr>
                <p:cNvSpPr txBox="1"/>
                <p:nvPr/>
              </p:nvSpPr>
              <p:spPr>
                <a:xfrm>
                  <a:off x="6572252" y="4533899"/>
                  <a:ext cx="590069" cy="923329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C902D34-BEB2-4957-A6D2-F8677A593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2252" y="4533899"/>
                  <a:ext cx="590069" cy="923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C8AD30-0D81-4983-84F1-9FEB5EA2F0A4}"/>
                  </a:ext>
                </a:extLst>
              </p:cNvPr>
              <p:cNvSpPr txBox="1"/>
              <p:nvPr/>
            </p:nvSpPr>
            <p:spPr>
              <a:xfrm>
                <a:off x="4057650" y="3660353"/>
                <a:ext cx="3081805" cy="927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C8AD30-0D81-4983-84F1-9FEB5EA2F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50" y="3660353"/>
                <a:ext cx="3081805" cy="927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B734DA-F7EB-4158-AEF8-FC07D2DB74B2}"/>
                  </a:ext>
                </a:extLst>
              </p:cNvPr>
              <p:cNvSpPr txBox="1"/>
              <p:nvPr/>
            </p:nvSpPr>
            <p:spPr>
              <a:xfrm>
                <a:off x="4724400" y="2688803"/>
                <a:ext cx="2422907" cy="927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B734DA-F7EB-4158-AEF8-FC07D2DB7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688803"/>
                <a:ext cx="2422907" cy="927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178DD2D-AEA7-4363-9815-3FB2EFE0093E}"/>
              </a:ext>
            </a:extLst>
          </p:cNvPr>
          <p:cNvSpPr txBox="1">
            <a:spLocks/>
          </p:cNvSpPr>
          <p:nvPr/>
        </p:nvSpPr>
        <p:spPr>
          <a:xfrm>
            <a:off x="171450" y="5791200"/>
            <a:ext cx="6457950" cy="901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/>
              <a:t>Geodesics (straight lines) can “spread”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/>
              <a:t>with a non-zero first derivative.</a:t>
            </a:r>
            <a:endParaRPr lang="en-CA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C00967-4EF5-434B-9BCE-0856687CF47A}"/>
                  </a:ext>
                </a:extLst>
              </p:cNvPr>
              <p:cNvSpPr txBox="1"/>
              <p:nvPr/>
            </p:nvSpPr>
            <p:spPr>
              <a:xfrm>
                <a:off x="8403668" y="5308273"/>
                <a:ext cx="2596737" cy="2100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4000" b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000"/>
              </a:p>
              <a:p>
                <a:pPr algn="r"/>
                <a:endParaRPr lang="en-CA" sz="40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C00967-4EF5-434B-9BCE-0856687CF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668" y="5308273"/>
                <a:ext cx="2596737" cy="2100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48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78"/>
    </mc:Choice>
    <mc:Fallback xmlns="">
      <p:transition spd="slow" advTm="24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5000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Geodesic Deviation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6048637" y="76200"/>
                <a:ext cx="54932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637" y="76200"/>
                <a:ext cx="549323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35F9D3F-9483-455D-AE07-08061F615793}"/>
              </a:ext>
            </a:extLst>
          </p:cNvPr>
          <p:cNvGrpSpPr/>
          <p:nvPr/>
        </p:nvGrpSpPr>
        <p:grpSpPr>
          <a:xfrm>
            <a:off x="577636" y="1404729"/>
            <a:ext cx="2203664" cy="2161383"/>
            <a:chOff x="577636" y="1404729"/>
            <a:chExt cx="2203664" cy="216138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033C28-1324-42E1-B7E9-208E242ED3F2}"/>
                </a:ext>
              </a:extLst>
            </p:cNvPr>
            <p:cNvCxnSpPr>
              <a:cxnSpLocks/>
            </p:cNvCxnSpPr>
            <p:nvPr/>
          </p:nvCxnSpPr>
          <p:spPr>
            <a:xfrm>
              <a:off x="674147" y="1404729"/>
              <a:ext cx="0" cy="2138607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1C8489-C5D9-4AA7-9B5B-15DD9D8921DE}"/>
                </a:ext>
              </a:extLst>
            </p:cNvPr>
            <p:cNvCxnSpPr>
              <a:cxnSpLocks/>
            </p:cNvCxnSpPr>
            <p:nvPr/>
          </p:nvCxnSpPr>
          <p:spPr>
            <a:xfrm>
              <a:off x="2651885" y="1414192"/>
              <a:ext cx="0" cy="2138607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8EEBA32-EACF-464E-9854-F87CBBA40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636" y="2037559"/>
              <a:ext cx="0" cy="1528553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CF25621-43E4-4A9B-82B7-DB8D8D55A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300" y="2010353"/>
              <a:ext cx="0" cy="1528553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BB35F5-8915-436F-9C48-D2504256CF49}"/>
              </a:ext>
            </a:extLst>
          </p:cNvPr>
          <p:cNvGrpSpPr/>
          <p:nvPr/>
        </p:nvGrpSpPr>
        <p:grpSpPr>
          <a:xfrm>
            <a:off x="3848100" y="590549"/>
            <a:ext cx="3332587" cy="5930849"/>
            <a:chOff x="3848100" y="590549"/>
            <a:chExt cx="3332587" cy="5930849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7C7D390-2EFE-4BDC-A78F-E6A1387F5BEC}"/>
                </a:ext>
              </a:extLst>
            </p:cNvPr>
            <p:cNvSpPr/>
            <p:nvPr/>
          </p:nvSpPr>
          <p:spPr>
            <a:xfrm rot="16200000">
              <a:off x="2965949" y="2279454"/>
              <a:ext cx="5903643" cy="2525833"/>
            </a:xfrm>
            <a:prstGeom prst="arc">
              <a:avLst>
                <a:gd name="adj1" fmla="val 1622355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B510D409-4F22-411C-A6D2-BF26FA687B39}"/>
                </a:ext>
              </a:extLst>
            </p:cNvPr>
            <p:cNvSpPr/>
            <p:nvPr/>
          </p:nvSpPr>
          <p:spPr>
            <a:xfrm rot="16200000" flipV="1">
              <a:off x="2183842" y="2282013"/>
              <a:ext cx="5903643" cy="2575127"/>
            </a:xfrm>
            <a:prstGeom prst="arc">
              <a:avLst>
                <a:gd name="adj1" fmla="val 1622355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AEBB13-7C4D-4F43-9139-A919AA19D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621" y="2032452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3738F14-EB69-436C-A994-E402D7AF1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5814" y="2032452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631B7B-EF9C-4AC8-AE52-0A96E115833E}"/>
              </a:ext>
            </a:extLst>
          </p:cNvPr>
          <p:cNvGrpSpPr/>
          <p:nvPr/>
        </p:nvGrpSpPr>
        <p:grpSpPr>
          <a:xfrm>
            <a:off x="7067549" y="571499"/>
            <a:ext cx="6107574" cy="5930849"/>
            <a:chOff x="7067549" y="571499"/>
            <a:chExt cx="6107574" cy="5930849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77064BF-FEA5-4EE2-88CB-068857DA4F55}"/>
                </a:ext>
              </a:extLst>
            </p:cNvPr>
            <p:cNvSpPr/>
            <p:nvPr/>
          </p:nvSpPr>
          <p:spPr>
            <a:xfrm rot="16200000">
              <a:off x="8960385" y="2260404"/>
              <a:ext cx="5903643" cy="2525833"/>
            </a:xfrm>
            <a:prstGeom prst="arc">
              <a:avLst>
                <a:gd name="adj1" fmla="val 1622355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BF16FBA9-B098-49F0-B76B-F18C4A9D17BF}"/>
                </a:ext>
              </a:extLst>
            </p:cNvPr>
            <p:cNvSpPr/>
            <p:nvPr/>
          </p:nvSpPr>
          <p:spPr>
            <a:xfrm rot="16200000" flipV="1">
              <a:off x="5403291" y="2262963"/>
              <a:ext cx="5903643" cy="2575127"/>
            </a:xfrm>
            <a:prstGeom prst="arc">
              <a:avLst>
                <a:gd name="adj1" fmla="val 1622355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ACE6C9C-147F-45FA-87FA-EF7E91B2D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0095" y="1976734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63586E-4196-4176-9854-DB1A974C5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4064" y="1976734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52C887-5DBF-4090-922C-0CC0BC3C9AB4}"/>
              </a:ext>
            </a:extLst>
          </p:cNvPr>
          <p:cNvGrpSpPr/>
          <p:nvPr/>
        </p:nvGrpSpPr>
        <p:grpSpPr>
          <a:xfrm>
            <a:off x="3610237" y="3758934"/>
            <a:ext cx="1938287" cy="961016"/>
            <a:chOff x="4581787" y="3758934"/>
            <a:chExt cx="1938287" cy="961016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689DDCE-0426-4DFE-AA7B-322DA726F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0335" y="3758934"/>
              <a:ext cx="1145215" cy="0"/>
            </a:xfrm>
            <a:prstGeom prst="straightConnector1">
              <a:avLst/>
            </a:prstGeom>
            <a:ln w="1143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23A3351-E951-4D24-B571-BABC110EDC42}"/>
                    </a:ext>
                  </a:extLst>
                </p:cNvPr>
                <p:cNvSpPr txBox="1"/>
                <p:nvPr/>
              </p:nvSpPr>
              <p:spPr>
                <a:xfrm>
                  <a:off x="4581787" y="3888953"/>
                  <a:ext cx="193828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23A3351-E951-4D24-B571-BABC110E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1787" y="3888953"/>
                  <a:ext cx="19382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BB2255-FE3F-4BCD-A40C-4E9BE10F1264}"/>
              </a:ext>
            </a:extLst>
          </p:cNvPr>
          <p:cNvGrpSpPr/>
          <p:nvPr/>
        </p:nvGrpSpPr>
        <p:grpSpPr>
          <a:xfrm>
            <a:off x="8810887" y="3758934"/>
            <a:ext cx="1938287" cy="961016"/>
            <a:chOff x="9420487" y="3758934"/>
            <a:chExt cx="1938287" cy="96101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4FF0155-BF36-484C-B9BC-323E3BF8818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637085" y="3758934"/>
              <a:ext cx="1145215" cy="0"/>
            </a:xfrm>
            <a:prstGeom prst="straightConnector1">
              <a:avLst/>
            </a:prstGeom>
            <a:ln w="1143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F684DBC-4FD9-45E3-BB46-DF397D072769}"/>
                    </a:ext>
                  </a:extLst>
                </p:cNvPr>
                <p:cNvSpPr txBox="1"/>
                <p:nvPr/>
              </p:nvSpPr>
              <p:spPr>
                <a:xfrm>
                  <a:off x="9420487" y="3888953"/>
                  <a:ext cx="193828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F684DBC-4FD9-45E3-BB46-DF397D072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0487" y="3888953"/>
                  <a:ext cx="19382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962A33B-9C80-4FED-94B3-BBEF272BB263}"/>
                  </a:ext>
                </a:extLst>
              </p:cNvPr>
              <p:cNvSpPr txBox="1"/>
              <p:nvPr/>
            </p:nvSpPr>
            <p:spPr>
              <a:xfrm>
                <a:off x="3210187" y="4727982"/>
                <a:ext cx="44112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40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962A33B-9C80-4FED-94B3-BBEF272B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87" y="4727982"/>
                <a:ext cx="441127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BF2A5A8-F0D0-4263-B8DF-F8116038A627}"/>
                  </a:ext>
                </a:extLst>
              </p:cNvPr>
              <p:cNvSpPr txBox="1"/>
              <p:nvPr/>
            </p:nvSpPr>
            <p:spPr>
              <a:xfrm>
                <a:off x="7763137" y="4735436"/>
                <a:ext cx="44112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4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BF2A5A8-F0D0-4263-B8DF-F8116038A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137" y="4735436"/>
                <a:ext cx="441127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EF3809-F278-464A-AE60-EF77F48BF67B}"/>
              </a:ext>
            </a:extLst>
          </p:cNvPr>
          <p:cNvCxnSpPr>
            <a:cxnSpLocks/>
          </p:cNvCxnSpPr>
          <p:nvPr/>
        </p:nvCxnSpPr>
        <p:spPr>
          <a:xfrm>
            <a:off x="3238500" y="914400"/>
            <a:ext cx="0" cy="581025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B8C02AC-4E1A-4DCA-8771-8A31379D3CC0}"/>
              </a:ext>
            </a:extLst>
          </p:cNvPr>
          <p:cNvCxnSpPr>
            <a:cxnSpLocks/>
          </p:cNvCxnSpPr>
          <p:nvPr/>
        </p:nvCxnSpPr>
        <p:spPr>
          <a:xfrm>
            <a:off x="7791450" y="914400"/>
            <a:ext cx="0" cy="581025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2DA76-5183-43AC-9293-2CC558C04EC1}"/>
              </a:ext>
            </a:extLst>
          </p:cNvPr>
          <p:cNvGrpSpPr/>
          <p:nvPr/>
        </p:nvGrpSpPr>
        <p:grpSpPr>
          <a:xfrm>
            <a:off x="647593" y="1448408"/>
            <a:ext cx="2079995" cy="2088907"/>
            <a:chOff x="647593" y="1448408"/>
            <a:chExt cx="2079995" cy="208890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11864E-E0A0-4841-821D-8EC954FE54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93" y="3511314"/>
              <a:ext cx="2070533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842B893-3670-4AC7-9DD1-AE27DCFDE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5" y="2460937"/>
              <a:ext cx="2070533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D80336-41B3-48B6-BF44-F1D40A3836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93" y="1448408"/>
              <a:ext cx="2070533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A1FCDE1-26DB-4626-8236-614A46E2743C}"/>
                    </a:ext>
                  </a:extLst>
                </p:cNvPr>
                <p:cNvSpPr txBox="1"/>
                <p:nvPr/>
              </p:nvSpPr>
              <p:spPr>
                <a:xfrm>
                  <a:off x="1406385" y="261398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A1FCDE1-26DB-4626-8236-614A46E27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6385" y="2613985"/>
                  <a:ext cx="676532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C3502F-430B-4EE6-A250-FC29696DD258}"/>
              </a:ext>
            </a:extLst>
          </p:cNvPr>
          <p:cNvGrpSpPr/>
          <p:nvPr/>
        </p:nvGrpSpPr>
        <p:grpSpPr>
          <a:xfrm>
            <a:off x="4711580" y="1277194"/>
            <a:ext cx="1722240" cy="2143849"/>
            <a:chOff x="4711580" y="1277194"/>
            <a:chExt cx="1722240" cy="2143849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E685FCB-8C56-4431-B2FC-9C42990E7A6B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80" y="3421043"/>
              <a:ext cx="172224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F1C91F-59D1-4995-92A0-D516D1917F49}"/>
                </a:ext>
              </a:extLst>
            </p:cNvPr>
            <p:cNvCxnSpPr>
              <a:cxnSpLocks/>
            </p:cNvCxnSpPr>
            <p:nvPr/>
          </p:nvCxnSpPr>
          <p:spPr>
            <a:xfrm>
              <a:off x="4787282" y="2294963"/>
              <a:ext cx="1570835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8C44E72-7817-4601-A80A-A0B2A123E8A0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71" y="1277194"/>
              <a:ext cx="927359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316D52-6DEE-4281-A7EA-BDAFB7113FCE}"/>
                    </a:ext>
                  </a:extLst>
                </p:cNvPr>
                <p:cNvSpPr txBox="1"/>
                <p:nvPr/>
              </p:nvSpPr>
              <p:spPr>
                <a:xfrm>
                  <a:off x="5311635" y="248063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3316D52-6DEE-4281-A7EA-BDAFB7113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635" y="2480635"/>
                  <a:ext cx="676532" cy="923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6F39F-1F45-4B33-9D7A-E752DCD8A1DF}"/>
              </a:ext>
            </a:extLst>
          </p:cNvPr>
          <p:cNvGrpSpPr/>
          <p:nvPr/>
        </p:nvGrpSpPr>
        <p:grpSpPr>
          <a:xfrm>
            <a:off x="9206156" y="1245641"/>
            <a:ext cx="1968274" cy="2101174"/>
            <a:chOff x="9206156" y="1245641"/>
            <a:chExt cx="1968274" cy="2101174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BAEE547-86E8-473B-9FEC-BC8DC2EA3061}"/>
                </a:ext>
              </a:extLst>
            </p:cNvPr>
            <p:cNvCxnSpPr>
              <a:cxnSpLocks/>
            </p:cNvCxnSpPr>
            <p:nvPr/>
          </p:nvCxnSpPr>
          <p:spPr>
            <a:xfrm>
              <a:off x="9603596" y="3346398"/>
              <a:ext cx="1116619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0FDDFCD-0D30-4B1B-BFB5-F0A52DAB6685}"/>
                </a:ext>
              </a:extLst>
            </p:cNvPr>
            <p:cNvCxnSpPr>
              <a:cxnSpLocks/>
            </p:cNvCxnSpPr>
            <p:nvPr/>
          </p:nvCxnSpPr>
          <p:spPr>
            <a:xfrm>
              <a:off x="9584670" y="2163541"/>
              <a:ext cx="123017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E598F62-DF35-4253-A639-9CBF2DBA5CB6}"/>
                </a:ext>
              </a:extLst>
            </p:cNvPr>
            <p:cNvCxnSpPr>
              <a:cxnSpLocks/>
            </p:cNvCxnSpPr>
            <p:nvPr/>
          </p:nvCxnSpPr>
          <p:spPr>
            <a:xfrm>
              <a:off x="9206156" y="1245641"/>
              <a:ext cx="1968274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F897BB5-24F1-4A80-A734-A65CB8078AAA}"/>
                    </a:ext>
                  </a:extLst>
                </p:cNvPr>
                <p:cNvSpPr txBox="1"/>
                <p:nvPr/>
              </p:nvSpPr>
              <p:spPr>
                <a:xfrm>
                  <a:off x="9902685" y="242348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F897BB5-24F1-4A80-A734-A65CB8078A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2685" y="2423485"/>
                  <a:ext cx="676532" cy="9233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F36E2-AD67-4638-BD8A-D6F5D773E220}"/>
                  </a:ext>
                </a:extLst>
              </p:cNvPr>
              <p:cNvSpPr txBox="1"/>
              <p:nvPr/>
            </p:nvSpPr>
            <p:spPr>
              <a:xfrm>
                <a:off x="-23446" y="4853875"/>
                <a:ext cx="32567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2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EF36E2-AD67-4638-BD8A-D6F5D773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46" y="4853875"/>
                <a:ext cx="3256789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1474CCBB-686D-4D54-A5BD-39FBC2FFFA15}"/>
              </a:ext>
            </a:extLst>
          </p:cNvPr>
          <p:cNvSpPr txBox="1"/>
          <p:nvPr/>
        </p:nvSpPr>
        <p:spPr>
          <a:xfrm>
            <a:off x="4017835" y="5648740"/>
            <a:ext cx="2981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Converging</a:t>
            </a:r>
            <a:endParaRPr lang="en-CA" sz="4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4C070A-4DC5-4952-982E-88AE1CB629C9}"/>
              </a:ext>
            </a:extLst>
          </p:cNvPr>
          <p:cNvSpPr txBox="1"/>
          <p:nvPr/>
        </p:nvSpPr>
        <p:spPr>
          <a:xfrm>
            <a:off x="8728983" y="5668618"/>
            <a:ext cx="2533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Diverging</a:t>
            </a:r>
            <a:endParaRPr lang="en-CA" sz="48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68A06B-5701-470C-BCCA-FAFB55FECDB2}"/>
              </a:ext>
            </a:extLst>
          </p:cNvPr>
          <p:cNvSpPr txBox="1"/>
          <p:nvPr/>
        </p:nvSpPr>
        <p:spPr>
          <a:xfrm>
            <a:off x="121697" y="5728253"/>
            <a:ext cx="2978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No Spreading</a:t>
            </a:r>
            <a:endParaRPr lang="en-CA" sz="40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AB7430-EBE9-43CC-8E59-92EA4E9A24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160" y="5469480"/>
              <a:ext cx="10836720" cy="108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AB7430-EBE9-43CC-8E59-92EA4E9A2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800" y="5460120"/>
                <a:ext cx="10855440" cy="12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14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33"/>
    </mc:Choice>
    <mc:Fallback xmlns="">
      <p:transition spd="slow" advTm="1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73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93431B-9CD5-4FD0-900F-6091B39FC5DB}"/>
              </a:ext>
            </a:extLst>
          </p:cNvPr>
          <p:cNvGrpSpPr/>
          <p:nvPr/>
        </p:nvGrpSpPr>
        <p:grpSpPr>
          <a:xfrm>
            <a:off x="675064" y="0"/>
            <a:ext cx="4985920" cy="8684625"/>
            <a:chOff x="370264" y="-72573"/>
            <a:chExt cx="4985920" cy="8684625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E553EED-3C10-41AF-A8C2-70D59B3CF72E}"/>
                </a:ext>
              </a:extLst>
            </p:cNvPr>
            <p:cNvSpPr/>
            <p:nvPr/>
          </p:nvSpPr>
          <p:spPr>
            <a:xfrm rot="15785733">
              <a:off x="-2114220" y="2411911"/>
              <a:ext cx="8684625" cy="3715657"/>
            </a:xfrm>
            <a:prstGeom prst="arc">
              <a:avLst>
                <a:gd name="adj1" fmla="val 1389231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2F4F38F-A17C-49F7-AA4D-FEE6B5FD191D}"/>
                </a:ext>
              </a:extLst>
            </p:cNvPr>
            <p:cNvSpPr/>
            <p:nvPr/>
          </p:nvSpPr>
          <p:spPr>
            <a:xfrm rot="16370606">
              <a:off x="-775276" y="2473596"/>
              <a:ext cx="6834051" cy="3715657"/>
            </a:xfrm>
            <a:prstGeom prst="arc">
              <a:avLst>
                <a:gd name="adj1" fmla="val 13892313"/>
                <a:gd name="adj2" fmla="val 20710424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79191BD-8AC9-4F20-AA5B-C4CB2FFD2D89}"/>
                </a:ext>
              </a:extLst>
            </p:cNvPr>
            <p:cNvSpPr/>
            <p:nvPr/>
          </p:nvSpPr>
          <p:spPr>
            <a:xfrm rot="17095619">
              <a:off x="160421" y="2759632"/>
              <a:ext cx="5929861" cy="3715657"/>
            </a:xfrm>
            <a:prstGeom prst="arc">
              <a:avLst>
                <a:gd name="adj1" fmla="val 13892313"/>
                <a:gd name="adj2" fmla="val 2085595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C1FC3B9-950E-4A0E-B921-337CC52DECEE}"/>
                </a:ext>
              </a:extLst>
            </p:cNvPr>
            <p:cNvSpPr/>
            <p:nvPr/>
          </p:nvSpPr>
          <p:spPr>
            <a:xfrm rot="18132418">
              <a:off x="951909" y="3237586"/>
              <a:ext cx="5092893" cy="3715657"/>
            </a:xfrm>
            <a:prstGeom prst="arc">
              <a:avLst>
                <a:gd name="adj1" fmla="val 13892313"/>
                <a:gd name="adj2" fmla="val 2989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27BB0E-AA96-45BE-B6E0-EEB4D9073813}"/>
              </a:ext>
            </a:extLst>
          </p:cNvPr>
          <p:cNvGrpSpPr/>
          <p:nvPr/>
        </p:nvGrpSpPr>
        <p:grpSpPr>
          <a:xfrm>
            <a:off x="-305389" y="2080073"/>
            <a:ext cx="3480247" cy="3706570"/>
            <a:chOff x="-305389" y="2080073"/>
            <a:chExt cx="3480247" cy="3706570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002BF8B7-EF0E-4821-8B76-8E5EAD53E1B5}"/>
                </a:ext>
              </a:extLst>
            </p:cNvPr>
            <p:cNvSpPr/>
            <p:nvPr/>
          </p:nvSpPr>
          <p:spPr>
            <a:xfrm rot="21441121">
              <a:off x="283921" y="4521353"/>
              <a:ext cx="1780948" cy="1265290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932AD33-1129-4FF6-8310-89F9D1621464}"/>
                </a:ext>
              </a:extLst>
            </p:cNvPr>
            <p:cNvSpPr/>
            <p:nvPr/>
          </p:nvSpPr>
          <p:spPr>
            <a:xfrm rot="303124">
              <a:off x="-159658" y="3339450"/>
              <a:ext cx="2690202" cy="1911277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C83AD56-98AE-4E4A-9771-716E7254675D}"/>
                </a:ext>
              </a:extLst>
            </p:cNvPr>
            <p:cNvSpPr/>
            <p:nvPr/>
          </p:nvSpPr>
          <p:spPr>
            <a:xfrm rot="440530">
              <a:off x="-305389" y="2080073"/>
              <a:ext cx="3480247" cy="2472572"/>
            </a:xfrm>
            <a:prstGeom prst="arc">
              <a:avLst>
                <a:gd name="adj1" fmla="val 13892313"/>
                <a:gd name="adj2" fmla="val 20960781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3B0175-FEE1-4474-AAC0-6612371FD6C9}"/>
              </a:ext>
            </a:extLst>
          </p:cNvPr>
          <p:cNvGrpSpPr/>
          <p:nvPr/>
        </p:nvGrpSpPr>
        <p:grpSpPr>
          <a:xfrm>
            <a:off x="420914" y="1378857"/>
            <a:ext cx="3294743" cy="3278545"/>
            <a:chOff x="420914" y="1378857"/>
            <a:chExt cx="3294743" cy="32785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A56E9A-B707-467E-B2C9-CB649CFD47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14" y="3497944"/>
              <a:ext cx="286679" cy="1159458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253A1F-250D-4538-9D7B-881663378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851" y="2104571"/>
              <a:ext cx="170520" cy="1268317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CF236D-FE84-471A-B1DD-AA14027D96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0908" y="1378857"/>
              <a:ext cx="1164749" cy="107237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22737-B938-4859-AEDA-F65307A7BE9E}"/>
              </a:ext>
            </a:extLst>
          </p:cNvPr>
          <p:cNvGrpSpPr/>
          <p:nvPr/>
        </p:nvGrpSpPr>
        <p:grpSpPr>
          <a:xfrm>
            <a:off x="671308" y="2429466"/>
            <a:ext cx="2623435" cy="2206169"/>
            <a:chOff x="671308" y="2429466"/>
            <a:chExt cx="2623435" cy="22061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D80BC1-580A-454F-88AE-F66F6F11A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308" y="4310743"/>
              <a:ext cx="504349" cy="3248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3E2A02-316B-433E-8651-362C902D3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36" y="3322093"/>
              <a:ext cx="816407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0D0BF9-8F7C-4819-B3C3-ED7E567AFB1B}"/>
                </a:ext>
              </a:extLst>
            </p:cNvPr>
            <p:cNvCxnSpPr>
              <a:cxnSpLocks/>
            </p:cNvCxnSpPr>
            <p:nvPr/>
          </p:nvCxnSpPr>
          <p:spPr>
            <a:xfrm>
              <a:off x="2558164" y="2429466"/>
              <a:ext cx="736579" cy="604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496070" y="191006"/>
            <a:ext cx="5079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Geodesic Deviation</a:t>
            </a:r>
            <a:endParaRPr lang="en-CA" sz="4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CDBDD-2688-4701-BDA8-B378664F5B5F}"/>
              </a:ext>
            </a:extLst>
          </p:cNvPr>
          <p:cNvSpPr txBox="1"/>
          <p:nvPr/>
        </p:nvSpPr>
        <p:spPr>
          <a:xfrm>
            <a:off x="4266314" y="1503286"/>
            <a:ext cx="1912703" cy="2585323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endParaRPr lang="en-US" sz="5400"/>
          </a:p>
          <a:p>
            <a:r>
              <a:rPr lang="en-CA" sz="5400"/>
              <a:t>           </a:t>
            </a:r>
          </a:p>
          <a:p>
            <a:endParaRPr lang="en-CA" sz="5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8B72A1F-220C-44A1-AF71-6F7048818B58}"/>
                  </a:ext>
                </a:extLst>
              </p:cNvPr>
              <p:cNvSpPr/>
              <p:nvPr/>
            </p:nvSpPr>
            <p:spPr>
              <a:xfrm>
                <a:off x="3448050" y="2940362"/>
                <a:ext cx="874395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400"/>
                  <a:t>Sign tells us if geodesics are</a:t>
                </a:r>
              </a:p>
              <a:p>
                <a:r>
                  <a:rPr lang="en-US" sz="4400"/>
                  <a:t>        converging/diverging.</a:t>
                </a:r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4400"/>
                  <a:t>But size depends on both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440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400"/>
                  <a:t> …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8B72A1F-220C-44A1-AF71-6F7048818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050" y="2940362"/>
                <a:ext cx="8743950" cy="2554545"/>
              </a:xfrm>
              <a:prstGeom prst="rect">
                <a:avLst/>
              </a:prstGeom>
              <a:blipFill>
                <a:blip r:embed="rId3"/>
                <a:stretch>
                  <a:fillRect l="-2580" t="-4773" r="-2441" b="-10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/>
              <p:nvPr/>
            </p:nvSpPr>
            <p:spPr>
              <a:xfrm>
                <a:off x="26504" y="2702609"/>
                <a:ext cx="738728" cy="92333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5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" y="2702609"/>
                <a:ext cx="73872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/>
              <p:nvPr/>
            </p:nvSpPr>
            <p:spPr>
              <a:xfrm>
                <a:off x="1596885" y="2404435"/>
                <a:ext cx="676532" cy="92333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CA" sz="5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885" y="2404435"/>
                <a:ext cx="676532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A508D6-1AB1-4163-BE40-FBC57EC1AAF8}"/>
                  </a:ext>
                </a:extLst>
              </p:cNvPr>
              <p:cNvSpPr txBox="1"/>
              <p:nvPr/>
            </p:nvSpPr>
            <p:spPr>
              <a:xfrm>
                <a:off x="5630765" y="1069553"/>
                <a:ext cx="59652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8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8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80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80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CA" sz="80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A508D6-1AB1-4163-BE40-FBC57EC1A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765" y="1069553"/>
                <a:ext cx="5965287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F4DD4B59-6963-4185-BA8D-D54A3136F7E6}"/>
              </a:ext>
            </a:extLst>
          </p:cNvPr>
          <p:cNvSpPr/>
          <p:nvPr/>
        </p:nvSpPr>
        <p:spPr>
          <a:xfrm>
            <a:off x="2990850" y="5797862"/>
            <a:ext cx="8743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Let’s try to “normalize” this result.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2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32"/>
    </mc:Choice>
    <mc:Fallback xmlns="">
      <p:transition spd="slow" advTm="20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219337" y="1543050"/>
                <a:ext cx="7503656" cy="1679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𝐴𝑟𝑒𝑎</m:t>
                                  </m:r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𝑝𝑎𝑟𝑎𝑙𝑙𝑒𝑙𝑜𝑔𝑟𝑎𝑚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37" y="1543050"/>
                <a:ext cx="7503656" cy="16793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A87700-CB7E-44D1-B4EC-8CA2B0C305E7}"/>
                  </a:ext>
                </a:extLst>
              </p:cNvPr>
              <p:cNvSpPr txBox="1"/>
              <p:nvPr/>
            </p:nvSpPr>
            <p:spPr>
              <a:xfrm>
                <a:off x="2258915" y="1419761"/>
                <a:ext cx="40874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CA" sz="5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A87700-CB7E-44D1-B4EC-8CA2B0C3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915" y="1419761"/>
                <a:ext cx="40874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D9DCCCF-7382-4505-BE29-4880125C7749}"/>
              </a:ext>
            </a:extLst>
          </p:cNvPr>
          <p:cNvGrpSpPr/>
          <p:nvPr/>
        </p:nvGrpSpPr>
        <p:grpSpPr>
          <a:xfrm>
            <a:off x="6335544" y="3465240"/>
            <a:ext cx="5724820" cy="3392760"/>
            <a:chOff x="6335544" y="3465240"/>
            <a:chExt cx="5724820" cy="3392760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3F2E313-FC77-4F43-845D-FC521391196F}"/>
                </a:ext>
              </a:extLst>
            </p:cNvPr>
            <p:cNvSpPr/>
            <p:nvPr/>
          </p:nvSpPr>
          <p:spPr>
            <a:xfrm rot="21138589">
              <a:off x="6335544" y="3715977"/>
              <a:ext cx="5724820" cy="2352174"/>
            </a:xfrm>
            <a:prstGeom prst="parallelogram">
              <a:avLst>
                <a:gd name="adj" fmla="val 85809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8783403-21AC-41A9-AA3C-6A192ECF907F}"/>
                    </a:ext>
                  </a:extLst>
                </p:cNvPr>
                <p:cNvSpPr txBox="1"/>
                <p:nvPr/>
              </p:nvSpPr>
              <p:spPr>
                <a:xfrm>
                  <a:off x="7095339" y="3465240"/>
                  <a:ext cx="800347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00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8783403-21AC-41A9-AA3C-6A192ECF9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5339" y="3465240"/>
                  <a:ext cx="800347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20DA17-EE0A-4D04-9CFB-0E61806B1172}"/>
                    </a:ext>
                  </a:extLst>
                </p:cNvPr>
                <p:cNvSpPr txBox="1"/>
                <p:nvPr/>
              </p:nvSpPr>
              <p:spPr>
                <a:xfrm>
                  <a:off x="10105923" y="5842337"/>
                  <a:ext cx="731033" cy="1015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00000"/>
                  </a:solidFill>
                </a:ln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600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E20DA17-EE0A-4D04-9CFB-0E61806B1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5923" y="5842337"/>
                  <a:ext cx="731033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AB939E-8EEA-400C-9768-7D104E3EFBC7}"/>
                </a:ext>
              </a:extLst>
            </p:cNvPr>
            <p:cNvGrpSpPr/>
            <p:nvPr/>
          </p:nvGrpSpPr>
          <p:grpSpPr>
            <a:xfrm>
              <a:off x="6514054" y="3829050"/>
              <a:ext cx="3715797" cy="2646092"/>
              <a:chOff x="7013848" y="4010364"/>
              <a:chExt cx="2417891" cy="1721828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9E10767-2141-4949-AB6D-72E37296D2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8640" y="5384013"/>
                <a:ext cx="2393099" cy="32913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BF82F81-DB22-493E-B0CE-A51B0707E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3848" y="4010364"/>
                <a:ext cx="1109655" cy="1721828"/>
              </a:xfrm>
              <a:prstGeom prst="straightConnector1">
                <a:avLst/>
              </a:prstGeom>
              <a:ln w="1270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A8B15E1-8CD4-4E87-BE95-BBC300E15FA8}"/>
              </a:ext>
            </a:extLst>
          </p:cNvPr>
          <p:cNvSpPr/>
          <p:nvPr/>
        </p:nvSpPr>
        <p:spPr>
          <a:xfrm>
            <a:off x="190500" y="159062"/>
            <a:ext cx="931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Let’s try to “normalize” this result...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0ED1DFF-1D3F-43DF-AD29-C2ED89076E94}"/>
                  </a:ext>
                </a:extLst>
              </p:cNvPr>
              <p:cNvSpPr/>
              <p:nvPr/>
            </p:nvSpPr>
            <p:spPr>
              <a:xfrm>
                <a:off x="171450" y="3969062"/>
                <a:ext cx="6381750" cy="144655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/>
                  <a:t>Depends only on the plane spanned by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40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4400"/>
                  <a:t> 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0ED1DFF-1D3F-43DF-AD29-C2ED89076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3969062"/>
                <a:ext cx="6381750" cy="1446550"/>
              </a:xfrm>
              <a:prstGeom prst="rect">
                <a:avLst/>
              </a:prstGeom>
              <a:blipFill>
                <a:blip r:embed="rId7"/>
                <a:stretch>
                  <a:fillRect l="-2659" t="-6996" r="-4748" b="-176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B6981A-918F-4FB8-AE57-D9559E90E2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97880" y="3176640"/>
              <a:ext cx="4339800" cy="156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B6981A-918F-4FB8-AE57-D9559E90E2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88520" y="3167280"/>
                <a:ext cx="4358520" cy="158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26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3"/>
    </mc:Choice>
    <mc:Fallback xmlns="">
      <p:transition spd="slow" advTm="19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57858"/>
            <a:ext cx="12192000" cy="1223645"/>
          </a:xfrm>
        </p:spPr>
        <p:txBody>
          <a:bodyPr>
            <a:noAutofit/>
          </a:bodyPr>
          <a:lstStyle/>
          <a:p>
            <a:r>
              <a:rPr lang="en-US" sz="8000">
                <a:solidFill>
                  <a:srgbClr val="C00000"/>
                </a:solidFill>
                <a:latin typeface="+mn-lt"/>
              </a:rPr>
              <a:t>This video is about </a:t>
            </a:r>
            <a:br>
              <a:rPr lang="en-US" sz="8000">
                <a:solidFill>
                  <a:srgbClr val="C00000"/>
                </a:solidFill>
                <a:latin typeface="+mn-lt"/>
              </a:rPr>
            </a:br>
            <a:r>
              <a:rPr lang="en-US" sz="8000">
                <a:solidFill>
                  <a:srgbClr val="C00000"/>
                </a:solidFill>
                <a:latin typeface="+mn-lt"/>
              </a:rPr>
              <a:t>visual intuition for the </a:t>
            </a:r>
            <a:br>
              <a:rPr lang="en-US" sz="8000">
                <a:solidFill>
                  <a:srgbClr val="C00000"/>
                </a:solidFill>
                <a:latin typeface="+mn-lt"/>
              </a:rPr>
            </a:br>
            <a:r>
              <a:rPr lang="en-US" sz="8000">
                <a:solidFill>
                  <a:srgbClr val="C00000"/>
                </a:solidFill>
                <a:latin typeface="+mn-lt"/>
              </a:rPr>
              <a:t>Ricci Tensor/Scalar</a:t>
            </a:r>
            <a:endParaRPr lang="en-CA" sz="80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8E60-03F5-4D32-AFA5-46F99C1330B9}"/>
              </a:ext>
            </a:extLst>
          </p:cNvPr>
          <p:cNvSpPr txBox="1">
            <a:spLocks/>
          </p:cNvSpPr>
          <p:nvPr/>
        </p:nvSpPr>
        <p:spPr>
          <a:xfrm>
            <a:off x="0" y="4635757"/>
            <a:ext cx="12192000" cy="20843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Later video (Tensor Calculus #26) </a:t>
            </a:r>
          </a:p>
          <a:p>
            <a:pPr marL="0" indent="0" algn="ctr">
              <a:buNone/>
            </a:pPr>
            <a:r>
              <a:rPr lang="en-US" sz="4400"/>
              <a:t>will be on the algebraic properties </a:t>
            </a:r>
          </a:p>
          <a:p>
            <a:pPr marL="0" indent="0" algn="ctr">
              <a:buNone/>
            </a:pPr>
            <a:r>
              <a:rPr lang="en-US" sz="4400"/>
              <a:t>of the Ricci Tensor/Scalar</a:t>
            </a:r>
            <a:endParaRPr lang="en-CA" sz="44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46F31B-C453-4B10-B677-11FCAC3328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4280" y="2714040"/>
              <a:ext cx="8535960" cy="249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46F31B-C453-4B10-B677-11FCAC3328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4920" y="2704680"/>
                <a:ext cx="8554680" cy="2514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50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3"/>
    </mc:Choice>
    <mc:Fallback xmlns="">
      <p:transition spd="slow" advTm="15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5570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Area of Parallelogram</a:t>
            </a:r>
            <a:endParaRPr lang="en-CA" sz="48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EB2B4A-50BD-4051-A7F0-CD399B695803}"/>
              </a:ext>
            </a:extLst>
          </p:cNvPr>
          <p:cNvGrpSpPr/>
          <p:nvPr/>
        </p:nvGrpSpPr>
        <p:grpSpPr>
          <a:xfrm>
            <a:off x="5568029" y="513444"/>
            <a:ext cx="6471571" cy="3260993"/>
            <a:chOff x="5720429" y="456294"/>
            <a:chExt cx="6471571" cy="32609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1EBA2F6-8ED9-46DD-84D6-802D307A8743}"/>
                </a:ext>
              </a:extLst>
            </p:cNvPr>
            <p:cNvGrpSpPr/>
            <p:nvPr/>
          </p:nvGrpSpPr>
          <p:grpSpPr>
            <a:xfrm>
              <a:off x="5720429" y="456294"/>
              <a:ext cx="6471571" cy="3260993"/>
              <a:chOff x="6646819" y="703944"/>
              <a:chExt cx="4768668" cy="24029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F0E54C7-FB64-469F-9E22-418D748795A9}"/>
                      </a:ext>
                    </a:extLst>
                  </p:cNvPr>
                  <p:cNvSpPr txBox="1"/>
                  <p:nvPr/>
                </p:nvSpPr>
                <p:spPr>
                  <a:xfrm>
                    <a:off x="8423789" y="2358447"/>
                    <a:ext cx="604063" cy="7484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oMath>
                      </m:oMathPara>
                    </a14:m>
                    <a:endParaRPr lang="en-CA" sz="600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F0E54C7-FB64-469F-9E22-418D748795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3789" y="2358447"/>
                    <a:ext cx="604063" cy="74840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124812F-5D3C-411F-A241-DCD7A539EBE1}"/>
                      </a:ext>
                    </a:extLst>
                  </p:cNvPr>
                  <p:cNvSpPr txBox="1"/>
                  <p:nvPr/>
                </p:nvSpPr>
                <p:spPr>
                  <a:xfrm>
                    <a:off x="6646819" y="898335"/>
                    <a:ext cx="700780" cy="7484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CA" sz="600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124812F-5D3C-411F-A241-DCD7A539EB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6819" y="898335"/>
                    <a:ext cx="700780" cy="74840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87FD65F-1BB8-429D-8935-970B002A03B4}"/>
                  </a:ext>
                </a:extLst>
              </p:cNvPr>
              <p:cNvCxnSpPr/>
              <p:nvPr/>
            </p:nvCxnSpPr>
            <p:spPr>
              <a:xfrm flipV="1">
                <a:off x="6676571" y="725715"/>
                <a:ext cx="1132114" cy="166914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56688CF-56C8-47DC-AADD-425ED2339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73085"/>
                <a:ext cx="3650343" cy="0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EB82969-AA30-482E-91A5-45B91E64CE9B}"/>
                  </a:ext>
                </a:extLst>
              </p:cNvPr>
              <p:cNvCxnSpPr/>
              <p:nvPr/>
            </p:nvCxnSpPr>
            <p:spPr>
              <a:xfrm flipV="1">
                <a:off x="10254343" y="703944"/>
                <a:ext cx="1132114" cy="166914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DEF45C5-8D90-4746-A2DE-DA6A049E9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5144" y="740228"/>
                <a:ext cx="3650343" cy="0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BEB5BE-4462-4DBD-A375-810B2DF856D1}"/>
                    </a:ext>
                  </a:extLst>
                </p:cNvPr>
                <p:cNvSpPr txBox="1"/>
                <p:nvPr/>
              </p:nvSpPr>
              <p:spPr>
                <a:xfrm>
                  <a:off x="6150759" y="1901522"/>
                  <a:ext cx="68839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BEB5BE-4462-4DBD-A375-810B2DF85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759" y="1901522"/>
                  <a:ext cx="688394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3A91F7-0B9E-46EE-8D39-958DC12569F1}"/>
                </a:ext>
              </a:extLst>
            </p:cNvPr>
            <p:cNvCxnSpPr>
              <a:cxnSpLocks/>
            </p:cNvCxnSpPr>
            <p:nvPr/>
          </p:nvCxnSpPr>
          <p:spPr>
            <a:xfrm>
              <a:off x="7259862" y="488950"/>
              <a:ext cx="0" cy="222885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22A395-BC2D-479F-8043-3EA8D254CBBA}"/>
                  </a:ext>
                </a:extLst>
              </p:cNvPr>
              <p:cNvSpPr txBox="1"/>
              <p:nvPr/>
            </p:nvSpPr>
            <p:spPr>
              <a:xfrm>
                <a:off x="133350" y="926193"/>
                <a:ext cx="5329601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48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48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22A395-BC2D-479F-8043-3EA8D254C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926193"/>
                <a:ext cx="5329601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F91A35-49F5-463A-B54A-FCAE6F198186}"/>
                  </a:ext>
                </a:extLst>
              </p:cNvPr>
              <p:cNvSpPr txBox="1"/>
              <p:nvPr/>
            </p:nvSpPr>
            <p:spPr>
              <a:xfrm>
                <a:off x="82595" y="3650343"/>
                <a:ext cx="1207984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2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F91A35-49F5-463A-B54A-FCAE6F198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5" y="3650343"/>
                <a:ext cx="12079845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11998B-2C44-4CD5-A4D6-75CBEC2D528D}"/>
                  </a:ext>
                </a:extLst>
              </p:cNvPr>
              <p:cNvSpPr txBox="1"/>
              <p:nvPr/>
            </p:nvSpPr>
            <p:spPr>
              <a:xfrm>
                <a:off x="2949533" y="4621893"/>
                <a:ext cx="8771440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func>
                                <m:func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800" i="1">
                  <a:latin typeface="Cambria Math" panose="02040503050406030204" pitchFamily="18" charset="0"/>
                </a:endParaRPr>
              </a:p>
              <a:p>
                <a:endParaRPr lang="en-US" sz="32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11998B-2C44-4CD5-A4D6-75CBEC2D5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533" y="4621893"/>
                <a:ext cx="8771440" cy="20621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22A6ED2-83B2-40F5-A163-0211626201B1}"/>
              </a:ext>
            </a:extLst>
          </p:cNvPr>
          <p:cNvSpPr/>
          <p:nvPr/>
        </p:nvSpPr>
        <p:spPr>
          <a:xfrm>
            <a:off x="5767841" y="3688596"/>
            <a:ext cx="6274342" cy="8122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107285-D13D-439E-9900-CD9352BFE6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080" y="1568880"/>
              <a:ext cx="11565720" cy="5175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107285-D13D-439E-9900-CD9352BF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720" y="1559520"/>
                <a:ext cx="11584440" cy="5194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625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94"/>
    </mc:Choice>
    <mc:Fallback xmlns="">
      <p:transition spd="slow" advTm="6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/>
      <p:bldP spid="21" grpId="0" build="p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219337" y="1543050"/>
                <a:ext cx="7503656" cy="1679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𝐴𝑟𝑒𝑎</m:t>
                                  </m:r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𝑝𝑎𝑟𝑎𝑙𝑙𝑒𝑙𝑜𝑔𝑟𝑎𝑚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37" y="1543050"/>
                <a:ext cx="7503656" cy="16793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A87700-CB7E-44D1-B4EC-8CA2B0C305E7}"/>
                  </a:ext>
                </a:extLst>
              </p:cNvPr>
              <p:cNvSpPr txBox="1"/>
              <p:nvPr/>
            </p:nvSpPr>
            <p:spPr>
              <a:xfrm>
                <a:off x="2258915" y="1419761"/>
                <a:ext cx="40874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CA" sz="5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A87700-CB7E-44D1-B4EC-8CA2B0C3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915" y="1419761"/>
                <a:ext cx="40874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Parallelogram 43">
            <a:extLst>
              <a:ext uri="{FF2B5EF4-FFF2-40B4-BE49-F238E27FC236}">
                <a16:creationId xmlns:a16="http://schemas.microsoft.com/office/drawing/2014/main" id="{F3F2E313-FC77-4F43-845D-FC521391196F}"/>
              </a:ext>
            </a:extLst>
          </p:cNvPr>
          <p:cNvSpPr/>
          <p:nvPr/>
        </p:nvSpPr>
        <p:spPr>
          <a:xfrm rot="21138589">
            <a:off x="6335544" y="3715977"/>
            <a:ext cx="5724820" cy="2352174"/>
          </a:xfrm>
          <a:prstGeom prst="parallelogram">
            <a:avLst>
              <a:gd name="adj" fmla="val 8580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783403-21AC-41A9-AA3C-6A192ECF907F}"/>
                  </a:ext>
                </a:extLst>
              </p:cNvPr>
              <p:cNvSpPr txBox="1"/>
              <p:nvPr/>
            </p:nvSpPr>
            <p:spPr>
              <a:xfrm>
                <a:off x="7095339" y="3465240"/>
                <a:ext cx="800347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600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783403-21AC-41A9-AA3C-6A192ECF9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39" y="3465240"/>
                <a:ext cx="80034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20DA17-EE0A-4D04-9CFB-0E61806B1172}"/>
                  </a:ext>
                </a:extLst>
              </p:cNvPr>
              <p:cNvSpPr txBox="1"/>
              <p:nvPr/>
            </p:nvSpPr>
            <p:spPr>
              <a:xfrm>
                <a:off x="10105923" y="5842337"/>
                <a:ext cx="731033" cy="10156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CA" sz="60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20DA17-EE0A-4D04-9CFB-0E61806B1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923" y="5842337"/>
                <a:ext cx="73103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CAB939E-8EEA-400C-9768-7D104E3EFBC7}"/>
              </a:ext>
            </a:extLst>
          </p:cNvPr>
          <p:cNvGrpSpPr/>
          <p:nvPr/>
        </p:nvGrpSpPr>
        <p:grpSpPr>
          <a:xfrm>
            <a:off x="6514054" y="3829050"/>
            <a:ext cx="3715797" cy="2646092"/>
            <a:chOff x="7013848" y="4010364"/>
            <a:chExt cx="2417891" cy="1721828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9E10767-2141-4949-AB6D-72E37296D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640" y="5384013"/>
              <a:ext cx="2393099" cy="32913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F82F81-DB22-493E-B0CE-A51B0707E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3848" y="4010364"/>
              <a:ext cx="1109655" cy="1721828"/>
            </a:xfrm>
            <a:prstGeom prst="straightConnector1">
              <a:avLst/>
            </a:prstGeom>
            <a:ln w="1270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A8B15E1-8CD4-4E87-BE95-BBC300E15FA8}"/>
              </a:ext>
            </a:extLst>
          </p:cNvPr>
          <p:cNvSpPr/>
          <p:nvPr/>
        </p:nvSpPr>
        <p:spPr>
          <a:xfrm>
            <a:off x="190500" y="159062"/>
            <a:ext cx="931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Let’s try to “normalize” this result...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0ED1DFF-1D3F-43DF-AD29-C2ED89076E94}"/>
                  </a:ext>
                </a:extLst>
              </p:cNvPr>
              <p:cNvSpPr/>
              <p:nvPr/>
            </p:nvSpPr>
            <p:spPr>
              <a:xfrm>
                <a:off x="171450" y="3969062"/>
                <a:ext cx="6381750" cy="144655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/>
                  <a:t>Depends only on the plane spanned by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40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4400"/>
                  <a:t> 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0ED1DFF-1D3F-43DF-AD29-C2ED89076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3969062"/>
                <a:ext cx="6381750" cy="1446550"/>
              </a:xfrm>
              <a:prstGeom prst="rect">
                <a:avLst/>
              </a:prstGeom>
              <a:blipFill>
                <a:blip r:embed="rId6"/>
                <a:stretch>
                  <a:fillRect l="-2659" t="-6996" r="-4748" b="-176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42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"/>
    </mc:Choice>
    <mc:Fallback xmlns="">
      <p:transition spd="slow" advTm="240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219337" y="1543050"/>
                <a:ext cx="7503656" cy="1679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𝐴𝑟𝑒𝑎</m:t>
                                  </m:r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𝑜𝑓</m:t>
                                  </m:r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𝑝𝑎𝑟𝑎𝑙𝑙𝑒𝑙𝑜𝑔𝑟𝑎𝑚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37" y="1543050"/>
                <a:ext cx="7503656" cy="16793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A87700-CB7E-44D1-B4EC-8CA2B0C305E7}"/>
                  </a:ext>
                </a:extLst>
              </p:cNvPr>
              <p:cNvSpPr txBox="1"/>
              <p:nvPr/>
            </p:nvSpPr>
            <p:spPr>
              <a:xfrm>
                <a:off x="2258915" y="1419761"/>
                <a:ext cx="40874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CA" sz="5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A87700-CB7E-44D1-B4EC-8CA2B0C3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915" y="1419761"/>
                <a:ext cx="408740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Parallelogram 43">
            <a:extLst>
              <a:ext uri="{FF2B5EF4-FFF2-40B4-BE49-F238E27FC236}">
                <a16:creationId xmlns:a16="http://schemas.microsoft.com/office/drawing/2014/main" id="{F3F2E313-FC77-4F43-845D-FC521391196F}"/>
              </a:ext>
            </a:extLst>
          </p:cNvPr>
          <p:cNvSpPr/>
          <p:nvPr/>
        </p:nvSpPr>
        <p:spPr>
          <a:xfrm rot="21138589">
            <a:off x="6335544" y="3715977"/>
            <a:ext cx="5724820" cy="2352174"/>
          </a:xfrm>
          <a:prstGeom prst="parallelogram">
            <a:avLst>
              <a:gd name="adj" fmla="val 8580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783403-21AC-41A9-AA3C-6A192ECF907F}"/>
                  </a:ext>
                </a:extLst>
              </p:cNvPr>
              <p:cNvSpPr txBox="1"/>
              <p:nvPr/>
            </p:nvSpPr>
            <p:spPr>
              <a:xfrm>
                <a:off x="7095339" y="3465240"/>
                <a:ext cx="800347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600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783403-21AC-41A9-AA3C-6A192ECF9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39" y="3465240"/>
                <a:ext cx="80034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20DA17-EE0A-4D04-9CFB-0E61806B1172}"/>
                  </a:ext>
                </a:extLst>
              </p:cNvPr>
              <p:cNvSpPr txBox="1"/>
              <p:nvPr/>
            </p:nvSpPr>
            <p:spPr>
              <a:xfrm>
                <a:off x="10105923" y="5842337"/>
                <a:ext cx="731033" cy="10156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CA" sz="60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20DA17-EE0A-4D04-9CFB-0E61806B1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923" y="5842337"/>
                <a:ext cx="73103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CAB939E-8EEA-400C-9768-7D104E3EFBC7}"/>
              </a:ext>
            </a:extLst>
          </p:cNvPr>
          <p:cNvGrpSpPr/>
          <p:nvPr/>
        </p:nvGrpSpPr>
        <p:grpSpPr>
          <a:xfrm>
            <a:off x="6514054" y="3829050"/>
            <a:ext cx="3715797" cy="2646092"/>
            <a:chOff x="7013848" y="4010364"/>
            <a:chExt cx="2417891" cy="1721828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9E10767-2141-4949-AB6D-72E37296D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640" y="5384013"/>
              <a:ext cx="2393099" cy="329131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F82F81-DB22-493E-B0CE-A51B0707E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3848" y="4010364"/>
              <a:ext cx="1109655" cy="1721828"/>
            </a:xfrm>
            <a:prstGeom prst="straightConnector1">
              <a:avLst/>
            </a:prstGeom>
            <a:ln w="1270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A8B15E1-8CD4-4E87-BE95-BBC300E15FA8}"/>
              </a:ext>
            </a:extLst>
          </p:cNvPr>
          <p:cNvSpPr/>
          <p:nvPr/>
        </p:nvSpPr>
        <p:spPr>
          <a:xfrm>
            <a:off x="190500" y="159062"/>
            <a:ext cx="9315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Let’s try to “normalize” this result...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0ED1DFF-1D3F-43DF-AD29-C2ED89076E94}"/>
                  </a:ext>
                </a:extLst>
              </p:cNvPr>
              <p:cNvSpPr/>
              <p:nvPr/>
            </p:nvSpPr>
            <p:spPr>
              <a:xfrm>
                <a:off x="171450" y="3969062"/>
                <a:ext cx="6381750" cy="144655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/>
                  <a:t>Depends only on the plane spanned by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40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4400"/>
                  <a:t> 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0ED1DFF-1D3F-43DF-AD29-C2ED89076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3969062"/>
                <a:ext cx="6381750" cy="1446550"/>
              </a:xfrm>
              <a:prstGeom prst="rect">
                <a:avLst/>
              </a:prstGeom>
              <a:blipFill>
                <a:blip r:embed="rId6"/>
                <a:stretch>
                  <a:fillRect l="-2659" t="-6996" r="-4748" b="-176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8CDADC-52E6-4B01-B276-9BD5BE218F1A}"/>
                  </a:ext>
                </a:extLst>
              </p:cNvPr>
              <p:cNvSpPr txBox="1"/>
              <p:nvPr/>
            </p:nvSpPr>
            <p:spPr>
              <a:xfrm>
                <a:off x="658715" y="2441153"/>
                <a:ext cx="691734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8CDADC-52E6-4B01-B276-9BD5BE218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5" y="2441153"/>
                <a:ext cx="6917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91">
        <p:fade/>
      </p:transition>
    </mc:Choice>
    <mc:Fallback xmlns="">
      <p:transition spd="med" advTm="349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rallelogram 20">
            <a:extLst>
              <a:ext uri="{FF2B5EF4-FFF2-40B4-BE49-F238E27FC236}">
                <a16:creationId xmlns:a16="http://schemas.microsoft.com/office/drawing/2014/main" id="{D5DC4AFA-6A6D-4F36-92E8-340781841459}"/>
              </a:ext>
            </a:extLst>
          </p:cNvPr>
          <p:cNvSpPr/>
          <p:nvPr/>
        </p:nvSpPr>
        <p:spPr>
          <a:xfrm rot="20661709">
            <a:off x="5704985" y="3150065"/>
            <a:ext cx="6412840" cy="2634863"/>
          </a:xfrm>
          <a:prstGeom prst="parallelogram">
            <a:avLst>
              <a:gd name="adj" fmla="val 8580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5DC01AF-B42C-43FD-9C94-AF92ED68839A}"/>
              </a:ext>
            </a:extLst>
          </p:cNvPr>
          <p:cNvSpPr/>
          <p:nvPr/>
        </p:nvSpPr>
        <p:spPr>
          <a:xfrm rot="20661709">
            <a:off x="-276716" y="3111965"/>
            <a:ext cx="6412840" cy="2634863"/>
          </a:xfrm>
          <a:prstGeom prst="parallelogram">
            <a:avLst>
              <a:gd name="adj" fmla="val 8580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/>
              <p:nvPr/>
            </p:nvSpPr>
            <p:spPr>
              <a:xfrm>
                <a:off x="867038" y="3588727"/>
                <a:ext cx="692433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38" y="3588727"/>
                <a:ext cx="69243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247C9A-4E7B-4180-8E7F-864ED1F2EF31}"/>
                  </a:ext>
                </a:extLst>
              </p:cNvPr>
              <p:cNvSpPr txBox="1"/>
              <p:nvPr/>
            </p:nvSpPr>
            <p:spPr>
              <a:xfrm>
                <a:off x="3306122" y="5187464"/>
                <a:ext cx="797398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247C9A-4E7B-4180-8E7F-864ED1F2E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122" y="5187464"/>
                <a:ext cx="79739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DB1DCE-26B5-4D98-AEE3-8A19F18A0071}"/>
              </a:ext>
            </a:extLst>
          </p:cNvPr>
          <p:cNvCxnSpPr>
            <a:cxnSpLocks/>
          </p:cNvCxnSpPr>
          <p:nvPr/>
        </p:nvCxnSpPr>
        <p:spPr>
          <a:xfrm flipV="1">
            <a:off x="933451" y="4953001"/>
            <a:ext cx="2838450" cy="88362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F775C3-22E1-420A-B0AC-2A3926DBEED1}"/>
              </a:ext>
            </a:extLst>
          </p:cNvPr>
          <p:cNvCxnSpPr>
            <a:cxnSpLocks/>
          </p:cNvCxnSpPr>
          <p:nvPr/>
        </p:nvCxnSpPr>
        <p:spPr>
          <a:xfrm flipV="1">
            <a:off x="933451" y="4133851"/>
            <a:ext cx="781050" cy="1721828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FE799A2-83C8-4B87-972B-1AFF8ABE0164}"/>
              </a:ext>
            </a:extLst>
          </p:cNvPr>
          <p:cNvGrpSpPr/>
          <p:nvPr/>
        </p:nvGrpSpPr>
        <p:grpSpPr>
          <a:xfrm>
            <a:off x="7105651" y="4979378"/>
            <a:ext cx="4229098" cy="1784903"/>
            <a:chOff x="7105651" y="4979378"/>
            <a:chExt cx="4229098" cy="1784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FA276B2-2F16-4562-BCE3-381ED79018DC}"/>
                    </a:ext>
                  </a:extLst>
                </p:cNvPr>
                <p:cNvSpPr txBox="1"/>
                <p:nvPr/>
              </p:nvSpPr>
              <p:spPr>
                <a:xfrm>
                  <a:off x="7546260" y="5892311"/>
                  <a:ext cx="3788489" cy="87197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FA276B2-2F16-4562-BCE3-381ED79018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260" y="5892311"/>
                  <a:ext cx="3788489" cy="8719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B7C492-E349-4FDD-9C77-A650A26B3566}"/>
                </a:ext>
              </a:extLst>
            </p:cNvPr>
            <p:cNvCxnSpPr>
              <a:cxnSpLocks/>
            </p:cNvCxnSpPr>
            <p:nvPr/>
          </p:nvCxnSpPr>
          <p:spPr>
            <a:xfrm>
              <a:off x="7105651" y="4979378"/>
              <a:ext cx="1905000" cy="716572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93BA9B-3EFA-41B1-AA3B-60A610ADF374}"/>
              </a:ext>
            </a:extLst>
          </p:cNvPr>
          <p:cNvGrpSpPr/>
          <p:nvPr/>
        </p:nvGrpSpPr>
        <p:grpSpPr>
          <a:xfrm>
            <a:off x="6286500" y="3245826"/>
            <a:ext cx="3711820" cy="1752602"/>
            <a:chOff x="6286500" y="3245826"/>
            <a:chExt cx="3711820" cy="17526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20F11F5-484F-4BF5-9053-74D97A8F4763}"/>
                    </a:ext>
                  </a:extLst>
                </p:cNvPr>
                <p:cNvSpPr txBox="1"/>
                <p:nvPr/>
              </p:nvSpPr>
              <p:spPr>
                <a:xfrm>
                  <a:off x="6286500" y="3245826"/>
                  <a:ext cx="3711820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20F11F5-484F-4BF5-9053-74D97A8F4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0" y="3245826"/>
                  <a:ext cx="3711820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979DD5-F391-4270-A3CB-1A757770F5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1" y="4133850"/>
              <a:ext cx="1200150" cy="864578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E50B3E-CA54-4E0A-91A0-580365FD4822}"/>
                  </a:ext>
                </a:extLst>
              </p:cNvPr>
              <p:cNvSpPr txBox="1"/>
              <p:nvPr/>
            </p:nvSpPr>
            <p:spPr>
              <a:xfrm>
                <a:off x="7170433" y="381000"/>
                <a:ext cx="5021567" cy="170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E50B3E-CA54-4E0A-91A0-580365FD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433" y="381000"/>
                <a:ext cx="5021567" cy="17004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E2CA5F-2179-400C-AA99-47D48C9AA2E3}"/>
                  </a:ext>
                </a:extLst>
              </p:cNvPr>
              <p:cNvSpPr txBox="1"/>
              <p:nvPr/>
            </p:nvSpPr>
            <p:spPr>
              <a:xfrm>
                <a:off x="171450" y="457200"/>
                <a:ext cx="5646867" cy="1393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CA" sz="4000" dirty="0"/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E2CA5F-2179-400C-AA99-47D48C9AA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457200"/>
                <a:ext cx="5646867" cy="13937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5A0BE7-7038-43A2-B798-E2BE8B8C9D72}"/>
                  </a:ext>
                </a:extLst>
              </p:cNvPr>
              <p:cNvSpPr txBox="1"/>
              <p:nvPr/>
            </p:nvSpPr>
            <p:spPr>
              <a:xfrm>
                <a:off x="6038850" y="552450"/>
                <a:ext cx="108234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72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5A0BE7-7038-43A2-B798-E2BE8B8C9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850" y="552450"/>
                <a:ext cx="1082348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78693B-119D-412B-87C2-C64A22E413B5}"/>
                  </a:ext>
                </a:extLst>
              </p14:cNvPr>
              <p14:cNvContentPartPr/>
              <p14:nvPr/>
            </p14:nvContentPartPr>
            <p14:xfrm>
              <a:off x="5836320" y="417528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78693B-119D-412B-87C2-C64A22E413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26960" y="416592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172DEF-271D-480E-B7D7-AFCF33E492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02560" y="541080"/>
              <a:ext cx="1311120" cy="1115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172DEF-271D-480E-B7D7-AFCF33E492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3200" y="531720"/>
                <a:ext cx="1329840" cy="1134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24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18"/>
    </mc:Choice>
    <mc:Fallback xmlns="">
      <p:transition spd="slow" advTm="32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168529" y="3067050"/>
                <a:ext cx="5646867" cy="1393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CA" sz="4000" dirty="0"/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29" y="3067050"/>
                <a:ext cx="5646867" cy="1393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AA8B15E1-8CD4-4E87-BE95-BBC300E15FA8}"/>
              </a:ext>
            </a:extLst>
          </p:cNvPr>
          <p:cNvSpPr/>
          <p:nvPr/>
        </p:nvSpPr>
        <p:spPr>
          <a:xfrm>
            <a:off x="190500" y="159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When we change vectors in the plane…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/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/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2C847E-67B1-4832-BEF0-60CB2FDDE2A1}"/>
              </a:ext>
            </a:extLst>
          </p:cNvPr>
          <p:cNvSpPr/>
          <p:nvPr/>
        </p:nvSpPr>
        <p:spPr>
          <a:xfrm>
            <a:off x="190500" y="2064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This formula stays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603E6-A8C4-4079-9A6E-F47815FDD4BD}"/>
                  </a:ext>
                </a:extLst>
              </p:cNvPr>
              <p:cNvSpPr txBox="1"/>
              <p:nvPr/>
            </p:nvSpPr>
            <p:spPr>
              <a:xfrm>
                <a:off x="3725733" y="4972050"/>
                <a:ext cx="8751563" cy="1436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CA" sz="4000" dirty="0"/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603E6-A8C4-4079-9A6E-F47815FD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733" y="4972050"/>
                <a:ext cx="8751563" cy="1436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231EE-BB2A-4A78-8409-731862ACA3DD}"/>
              </a:ext>
            </a:extLst>
          </p:cNvPr>
          <p:cNvCxnSpPr>
            <a:cxnSpLocks/>
          </p:cNvCxnSpPr>
          <p:nvPr/>
        </p:nvCxnSpPr>
        <p:spPr>
          <a:xfrm>
            <a:off x="2152650" y="4781550"/>
            <a:ext cx="1504950" cy="8572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74FDF1-D380-4959-91A6-66D907EEA3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4760" y="1688760"/>
              <a:ext cx="6884640" cy="484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74FDF1-D380-4959-91A6-66D907EEA3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400" y="1679400"/>
                <a:ext cx="6903360" cy="486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5040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6"/>
    </mc:Choice>
    <mc:Fallback xmlns="">
      <p:transition spd="slow" advTm="28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9171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Recall: Tensors are Multilinear maps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D5389B-6FA3-4DC9-8BA6-19D17B27B163}"/>
                  </a:ext>
                </a:extLst>
              </p:cNvPr>
              <p:cNvSpPr txBox="1"/>
              <p:nvPr/>
            </p:nvSpPr>
            <p:spPr>
              <a:xfrm>
                <a:off x="648470" y="1790700"/>
                <a:ext cx="954838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72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72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9D5389B-6FA3-4DC9-8BA6-19D17B27B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70" y="1790700"/>
                <a:ext cx="954838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9CF367-5815-44E7-A39F-ED3973F1D2A5}"/>
                  </a:ext>
                </a:extLst>
              </p:cNvPr>
              <p:cNvSpPr txBox="1"/>
              <p:nvPr/>
            </p:nvSpPr>
            <p:spPr>
              <a:xfrm>
                <a:off x="648470" y="4019550"/>
                <a:ext cx="108611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9CF367-5815-44E7-A39F-ED3973F1D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70" y="4019550"/>
                <a:ext cx="10861115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BEAEFC-B535-45A5-B32E-70758FE4BE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2680" y="2864880"/>
              <a:ext cx="8562960" cy="222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BEAEFC-B535-45A5-B32E-70758FE4BE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3320" y="2855520"/>
                <a:ext cx="8581680" cy="224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435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7"/>
    </mc:Choice>
    <mc:Fallback xmlns="">
      <p:transition spd="slow" advTm="13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4177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Normalization…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/>
              <p:nvPr/>
            </p:nvSpPr>
            <p:spPr>
              <a:xfrm>
                <a:off x="524137" y="1131276"/>
                <a:ext cx="88063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80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CA" sz="4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37" y="1131276"/>
                <a:ext cx="880638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20F11F5-484F-4BF5-9053-74D97A8F4763}"/>
                  </a:ext>
                </a:extLst>
              </p:cNvPr>
              <p:cNvSpPr txBox="1"/>
              <p:nvPr/>
            </p:nvSpPr>
            <p:spPr>
              <a:xfrm>
                <a:off x="107968" y="2110153"/>
                <a:ext cx="12013694" cy="433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8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2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2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𝑎𝑑𝑅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𝑏𝑐𝑅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2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𝑎𝑑𝑅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𝑏𝑐𝑅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8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20F11F5-484F-4BF5-9053-74D97A8F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68" y="2110153"/>
                <a:ext cx="12013694" cy="4339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247C9A-4E7B-4180-8E7F-864ED1F2EF31}"/>
                  </a:ext>
                </a:extLst>
              </p:cNvPr>
              <p:cNvSpPr txBox="1"/>
              <p:nvPr/>
            </p:nvSpPr>
            <p:spPr>
              <a:xfrm>
                <a:off x="6484540" y="5969853"/>
                <a:ext cx="570746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247C9A-4E7B-4180-8E7F-864ED1F2E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40" y="5969853"/>
                <a:ext cx="570746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896FA113-0B8D-4DBA-AAA9-CC6CF5E04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11641"/>
                  </p:ext>
                </p:extLst>
              </p:nvPr>
            </p:nvGraphicFramePr>
            <p:xfrm>
              <a:off x="5486400" y="262466"/>
              <a:ext cx="649605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8025">
                      <a:extLst>
                        <a:ext uri="{9D8B030D-6E8A-4147-A177-3AD203B41FA5}">
                          <a16:colId xmlns:a16="http://schemas.microsoft.com/office/drawing/2014/main" val="2792865683"/>
                        </a:ext>
                      </a:extLst>
                    </a:gridCol>
                    <a:gridCol w="3248025">
                      <a:extLst>
                        <a:ext uri="{9D8B030D-6E8A-4147-A177-3AD203B41FA5}">
                          <a16:colId xmlns:a16="http://schemas.microsoft.com/office/drawing/2014/main" val="14829827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40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40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4718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896FA113-0B8D-4DBA-AAA9-CC6CF5E04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11641"/>
                  </p:ext>
                </p:extLst>
              </p:nvPr>
            </p:nvGraphicFramePr>
            <p:xfrm>
              <a:off x="5486400" y="262466"/>
              <a:ext cx="649605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8025">
                      <a:extLst>
                        <a:ext uri="{9D8B030D-6E8A-4147-A177-3AD203B41FA5}">
                          <a16:colId xmlns:a16="http://schemas.microsoft.com/office/drawing/2014/main" val="2792865683"/>
                        </a:ext>
                      </a:extLst>
                    </a:gridCol>
                    <a:gridCol w="3248025">
                      <a:extLst>
                        <a:ext uri="{9D8B030D-6E8A-4147-A177-3AD203B41FA5}">
                          <a16:colId xmlns:a16="http://schemas.microsoft.com/office/drawing/2014/main" val="148298274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75" t="-862" r="-100375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375" t="-862" r="-375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7180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E042157-EACA-47CE-B965-33F0C7D87756}"/>
              </a:ext>
            </a:extLst>
          </p:cNvPr>
          <p:cNvSpPr/>
          <p:nvPr/>
        </p:nvSpPr>
        <p:spPr>
          <a:xfrm>
            <a:off x="2667000" y="1181100"/>
            <a:ext cx="6572250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DBEECD-1439-456E-BC1B-8D42A03AB1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4840" y="1744920"/>
              <a:ext cx="11346120" cy="465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DBEECD-1439-456E-BC1B-8D42A03AB1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5480" y="1735560"/>
                <a:ext cx="11364840" cy="4676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71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47"/>
    </mc:Choice>
    <mc:Fallback xmlns="">
      <p:transition spd="slow" advTm="52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73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A3B55-C7C2-46E8-8C72-DFD7F853008C}"/>
                  </a:ext>
                </a:extLst>
              </p:cNvPr>
              <p:cNvSpPr txBox="1"/>
              <p:nvPr/>
            </p:nvSpPr>
            <p:spPr>
              <a:xfrm>
                <a:off x="1433270" y="2440015"/>
                <a:ext cx="9412577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5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1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1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1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11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1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15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11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115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2A3B55-C7C2-46E8-8C72-DFD7F8530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270" y="2440015"/>
                <a:ext cx="9412577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DCCBD6-2C8C-442D-B04E-8BB7B96002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09840" y="4007880"/>
              <a:ext cx="3612240" cy="64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DCCBD6-2C8C-442D-B04E-8BB7B96002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0480" y="3998520"/>
                <a:ext cx="3630960" cy="665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571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5"/>
    </mc:Choice>
    <mc:Fallback xmlns="">
      <p:transition spd="slow" advTm="5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4136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Normalization…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/>
              <p:nvPr/>
            </p:nvSpPr>
            <p:spPr>
              <a:xfrm>
                <a:off x="1" y="1112226"/>
                <a:ext cx="12192000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200"/>
              </a:p>
              <a:p>
                <a:endParaRPr lang="en-US" sz="16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              0             </m:t>
                      </m:r>
                      <m:r>
                        <a:rPr lang="en-US" sz="4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2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4200"/>
              </a:p>
              <a:p>
                <a:endParaRPr lang="en-CA" sz="420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42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12226"/>
                <a:ext cx="12192000" cy="3077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85D366-D991-42B2-B4A9-8474C80D32C0}"/>
              </a:ext>
            </a:extLst>
          </p:cNvPr>
          <p:cNvCxnSpPr/>
          <p:nvPr/>
        </p:nvCxnSpPr>
        <p:spPr>
          <a:xfrm>
            <a:off x="304800" y="4476750"/>
            <a:ext cx="114681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E3F73C-6C74-4109-A8C1-12130401ECD9}"/>
                  </a:ext>
                </a:extLst>
              </p:cNvPr>
              <p:cNvSpPr txBox="1"/>
              <p:nvPr/>
            </p:nvSpPr>
            <p:spPr>
              <a:xfrm>
                <a:off x="133351" y="4598376"/>
                <a:ext cx="10039349" cy="2095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4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r>
                        <a:rPr lang="en-US" sz="4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r>
                        <a:rPr lang="en-US" sz="4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2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sub>
                      </m:sSub>
                      <m:r>
                        <a:rPr lang="en-US" sz="4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42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4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42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4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4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E3F73C-6C74-4109-A8C1-12130401E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1" y="4598376"/>
                <a:ext cx="10039349" cy="20953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C749C81-05C3-40B5-A15C-7027CF5027A2}"/>
              </a:ext>
            </a:extLst>
          </p:cNvPr>
          <p:cNvSpPr/>
          <p:nvPr/>
        </p:nvSpPr>
        <p:spPr>
          <a:xfrm>
            <a:off x="3782878" y="1181100"/>
            <a:ext cx="8409122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00E678-B776-4EBD-AA1E-28394C7FF5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0360" y="59760"/>
              <a:ext cx="11218680" cy="654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00E678-B776-4EBD-AA1E-28394C7FF5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000" y="50400"/>
                <a:ext cx="11237400" cy="656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19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5"/>
    </mc:Choice>
    <mc:Fallback xmlns="">
      <p:transition spd="slow" advTm="41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  <p:bldP spid="6" grpId="0" uiExpand="1" build="p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4136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Normalization…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/>
              <p:nvPr/>
            </p:nvSpPr>
            <p:spPr>
              <a:xfrm>
                <a:off x="1" y="1036026"/>
                <a:ext cx="12192000" cy="367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000" i="1">
                  <a:latin typeface="Cambria Math" panose="02040503050406030204" pitchFamily="18" charset="0"/>
                </a:endParaRPr>
              </a:p>
              <a:p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38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38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800" i="1">
                  <a:latin typeface="Cambria Math" panose="02040503050406030204" pitchFamily="18" charset="0"/>
                </a:endParaRPr>
              </a:p>
              <a:p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4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440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4400" i="1">
                  <a:latin typeface="Cambria Math" panose="02040503050406030204" pitchFamily="18" charset="0"/>
                </a:endParaRPr>
              </a:p>
              <a:p>
                <a:endParaRPr lang="en-US" sz="20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036026"/>
                <a:ext cx="12192000" cy="3676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2">
                <a:extLst>
                  <a:ext uri="{FF2B5EF4-FFF2-40B4-BE49-F238E27FC236}">
                    <a16:creationId xmlns:a16="http://schemas.microsoft.com/office/drawing/2014/main" id="{86E4F548-4C4C-4B47-AED1-B5754CAF31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4913214"/>
                  </p:ext>
                </p:extLst>
              </p:nvPr>
            </p:nvGraphicFramePr>
            <p:xfrm>
              <a:off x="5486400" y="262466"/>
              <a:ext cx="649605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8025">
                      <a:extLst>
                        <a:ext uri="{9D8B030D-6E8A-4147-A177-3AD203B41FA5}">
                          <a16:colId xmlns:a16="http://schemas.microsoft.com/office/drawing/2014/main" val="2792865683"/>
                        </a:ext>
                      </a:extLst>
                    </a:gridCol>
                    <a:gridCol w="3248025">
                      <a:extLst>
                        <a:ext uri="{9D8B030D-6E8A-4147-A177-3AD203B41FA5}">
                          <a16:colId xmlns:a16="http://schemas.microsoft.com/office/drawing/2014/main" val="14829827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40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40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4718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2">
                <a:extLst>
                  <a:ext uri="{FF2B5EF4-FFF2-40B4-BE49-F238E27FC236}">
                    <a16:creationId xmlns:a16="http://schemas.microsoft.com/office/drawing/2014/main" id="{86E4F548-4C4C-4B47-AED1-B5754CAF31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4913214"/>
                  </p:ext>
                </p:extLst>
              </p:nvPr>
            </p:nvGraphicFramePr>
            <p:xfrm>
              <a:off x="5486400" y="262466"/>
              <a:ext cx="649605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8025">
                      <a:extLst>
                        <a:ext uri="{9D8B030D-6E8A-4147-A177-3AD203B41FA5}">
                          <a16:colId xmlns:a16="http://schemas.microsoft.com/office/drawing/2014/main" val="2792865683"/>
                        </a:ext>
                      </a:extLst>
                    </a:gridCol>
                    <a:gridCol w="3248025">
                      <a:extLst>
                        <a:ext uri="{9D8B030D-6E8A-4147-A177-3AD203B41FA5}">
                          <a16:colId xmlns:a16="http://schemas.microsoft.com/office/drawing/2014/main" val="148298274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75" t="-862" r="-100375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375" t="-862" r="-375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7180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0DDFA9-5FC5-450A-8983-CD777B953577}"/>
                  </a:ext>
                </a:extLst>
              </p:cNvPr>
              <p:cNvSpPr txBox="1"/>
              <p:nvPr/>
            </p:nvSpPr>
            <p:spPr>
              <a:xfrm>
                <a:off x="666750" y="5341326"/>
                <a:ext cx="10515600" cy="830997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4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0DDFA9-5FC5-450A-8983-CD777B95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5341326"/>
                <a:ext cx="105156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2647B79-F22D-4581-ADA3-043FEF5B3F9D}"/>
              </a:ext>
            </a:extLst>
          </p:cNvPr>
          <p:cNvSpPr/>
          <p:nvPr/>
        </p:nvSpPr>
        <p:spPr>
          <a:xfrm>
            <a:off x="4305300" y="1104900"/>
            <a:ext cx="7562850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1B3163-7199-417A-8D0C-55C33D4244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1320" y="1732320"/>
              <a:ext cx="8847720" cy="485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1B3163-7199-417A-8D0C-55C33D424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1960" y="1722960"/>
                <a:ext cx="8866440" cy="4875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4039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7"/>
    </mc:Choice>
    <mc:Fallback xmlns="">
      <p:transition spd="slow" advTm="34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• HI - D14 ">
            <a:extLst>
              <a:ext uri="{FF2B5EF4-FFF2-40B4-BE49-F238E27FC236}">
                <a16:creationId xmlns:a16="http://schemas.microsoft.com/office/drawing/2014/main" id="{C7FA26B9-2B27-4ABD-938C-F818CA74B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3" t="2458" r="22280" b="19895"/>
          <a:stretch/>
        </p:blipFill>
        <p:spPr bwMode="auto">
          <a:xfrm>
            <a:off x="7837006" y="1552161"/>
            <a:ext cx="3821594" cy="391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8E037-F872-44BF-A265-1F99795298F4}"/>
              </a:ext>
            </a:extLst>
          </p:cNvPr>
          <p:cNvSpPr txBox="1"/>
          <p:nvPr/>
        </p:nvSpPr>
        <p:spPr>
          <a:xfrm>
            <a:off x="185117" y="2034355"/>
            <a:ext cx="7222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/>
              <a:t>Ricci Tensor</a:t>
            </a:r>
            <a:r>
              <a:rPr lang="en-US" sz="4400"/>
              <a:t>: Track “</a:t>
            </a:r>
            <a:r>
              <a:rPr lang="en-US" sz="4400">
                <a:solidFill>
                  <a:srgbClr val="FF0000"/>
                </a:solidFill>
              </a:rPr>
              <a:t>volume</a:t>
            </a:r>
          </a:p>
          <a:p>
            <a:r>
              <a:rPr lang="en-US" sz="4400">
                <a:solidFill>
                  <a:srgbClr val="FF0000"/>
                </a:solidFill>
              </a:rPr>
              <a:t>change</a:t>
            </a:r>
            <a:r>
              <a:rPr lang="en-US" sz="4400"/>
              <a:t>” along geodesics</a:t>
            </a:r>
          </a:p>
          <a:p>
            <a:pPr marL="1371600" lvl="1" indent="-914400">
              <a:buFont typeface="+mj-lt"/>
              <a:buAutoNum type="arabicPeriod"/>
            </a:pPr>
            <a:r>
              <a:rPr lang="en-US" sz="4000"/>
              <a:t>Sectional Curvature</a:t>
            </a:r>
          </a:p>
          <a:p>
            <a:pPr marL="1371600" lvl="1" indent="-914400">
              <a:buFont typeface="+mj-lt"/>
              <a:buAutoNum type="arabicPeriod"/>
            </a:pPr>
            <a:r>
              <a:rPr lang="en-US" sz="4000"/>
              <a:t>Volume element derivative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8284C-892D-4179-8023-E70B543AB19D}"/>
              </a:ext>
            </a:extLst>
          </p:cNvPr>
          <p:cNvSpPr txBox="1"/>
          <p:nvPr/>
        </p:nvSpPr>
        <p:spPr>
          <a:xfrm>
            <a:off x="125483" y="5287765"/>
            <a:ext cx="8965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/>
              <a:t>Ricci Scalar</a:t>
            </a:r>
            <a:r>
              <a:rPr lang="en-US" sz="4400"/>
              <a:t>: Compare </a:t>
            </a:r>
            <a:r>
              <a:rPr lang="en-US" sz="4400">
                <a:solidFill>
                  <a:srgbClr val="FF0000"/>
                </a:solidFill>
              </a:rPr>
              <a:t>volume of a ball </a:t>
            </a:r>
            <a:r>
              <a:rPr lang="en-US" sz="4400"/>
              <a:t>in curved space vs flat space</a:t>
            </a:r>
            <a:endParaRPr lang="en-US" sz="4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B06D3-FA04-435D-B7D5-5894E3996CFF}"/>
              </a:ext>
            </a:extLst>
          </p:cNvPr>
          <p:cNvSpPr txBox="1"/>
          <p:nvPr/>
        </p:nvSpPr>
        <p:spPr>
          <a:xfrm>
            <a:off x="151987" y="92914"/>
            <a:ext cx="1164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Ricci Tensor and Ricci Scalar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0D4A4-E1D3-45A3-9167-45F1264C0DE7}"/>
              </a:ext>
            </a:extLst>
          </p:cNvPr>
          <p:cNvSpPr txBox="1"/>
          <p:nvPr/>
        </p:nvSpPr>
        <p:spPr>
          <a:xfrm>
            <a:off x="238126" y="881419"/>
            <a:ext cx="10072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/>
              <a:t>“Summarize” the Riemann Tensor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A99D37-C75E-4E3B-9FE9-465D8B72C0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26720" y="1817640"/>
              <a:ext cx="3477240" cy="281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A99D37-C75E-4E3B-9FE9-465D8B72C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7360" y="1808280"/>
                <a:ext cx="3495960" cy="2833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277D4C2-B46F-4CD8-9DAF-432B2DB74EE8}"/>
              </a:ext>
            </a:extLst>
          </p:cNvPr>
          <p:cNvSpPr/>
          <p:nvPr/>
        </p:nvSpPr>
        <p:spPr>
          <a:xfrm>
            <a:off x="8111267" y="6272640"/>
            <a:ext cx="3955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6"/>
              </a:rPr>
              <a:t>https://arxiv.org/pdf/gr-qc/0401099.pdf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1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84"/>
    </mc:Choice>
    <mc:Fallback xmlns="">
      <p:transition spd="slow" advTm="47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  <p:bldP spid="10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4136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Normalization…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/>
              <p:nvPr/>
            </p:nvSpPr>
            <p:spPr>
              <a:xfrm>
                <a:off x="1" y="1036026"/>
                <a:ext cx="12192000" cy="5707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000" i="1">
                  <a:latin typeface="Cambria Math" panose="02040503050406030204" pitchFamily="18" charset="0"/>
                </a:endParaRPr>
              </a:p>
              <a:p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38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38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8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800" i="1">
                  <a:latin typeface="Cambria Math" panose="02040503050406030204" pitchFamily="18" charset="0"/>
                </a:endParaRPr>
              </a:p>
              <a:p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4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440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4400" i="1">
                  <a:latin typeface="Cambria Math" panose="02040503050406030204" pitchFamily="18" charset="0"/>
                </a:endParaRPr>
              </a:p>
              <a:p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𝑐𝑏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4400" i="1">
                  <a:latin typeface="Cambria Math" panose="02040503050406030204" pitchFamily="18" charset="0"/>
                </a:endParaRPr>
              </a:p>
              <a:p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5400" i="1">
                  <a:latin typeface="Cambria Math" panose="02040503050406030204" pitchFamily="18" charset="0"/>
                </a:endParaRPr>
              </a:p>
              <a:p>
                <a:endParaRPr lang="en-US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F0E54C7-FB64-469F-9E22-418D7487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036026"/>
                <a:ext cx="12192000" cy="57076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2">
                <a:extLst>
                  <a:ext uri="{FF2B5EF4-FFF2-40B4-BE49-F238E27FC236}">
                    <a16:creationId xmlns:a16="http://schemas.microsoft.com/office/drawing/2014/main" id="{86E4F548-4C4C-4B47-AED1-B5754CAF31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86400" y="262466"/>
              <a:ext cx="649605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8025">
                      <a:extLst>
                        <a:ext uri="{9D8B030D-6E8A-4147-A177-3AD203B41FA5}">
                          <a16:colId xmlns:a16="http://schemas.microsoft.com/office/drawing/2014/main" val="2792865683"/>
                        </a:ext>
                      </a:extLst>
                    </a:gridCol>
                    <a:gridCol w="3248025">
                      <a:extLst>
                        <a:ext uri="{9D8B030D-6E8A-4147-A177-3AD203B41FA5}">
                          <a16:colId xmlns:a16="http://schemas.microsoft.com/office/drawing/2014/main" val="14829827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40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40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4718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2">
                <a:extLst>
                  <a:ext uri="{FF2B5EF4-FFF2-40B4-BE49-F238E27FC236}">
                    <a16:creationId xmlns:a16="http://schemas.microsoft.com/office/drawing/2014/main" id="{86E4F548-4C4C-4B47-AED1-B5754CAF311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86400" y="262466"/>
              <a:ext cx="649605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8025">
                      <a:extLst>
                        <a:ext uri="{9D8B030D-6E8A-4147-A177-3AD203B41FA5}">
                          <a16:colId xmlns:a16="http://schemas.microsoft.com/office/drawing/2014/main" val="2792865683"/>
                        </a:ext>
                      </a:extLst>
                    </a:gridCol>
                    <a:gridCol w="3248025">
                      <a:extLst>
                        <a:ext uri="{9D8B030D-6E8A-4147-A177-3AD203B41FA5}">
                          <a16:colId xmlns:a16="http://schemas.microsoft.com/office/drawing/2014/main" val="148298274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75" t="-862" r="-100375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375" t="-862" r="-375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7180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A6305D6-EF15-4AFE-B877-FC6D6DE87B60}"/>
              </a:ext>
            </a:extLst>
          </p:cNvPr>
          <p:cNvSpPr/>
          <p:nvPr/>
        </p:nvSpPr>
        <p:spPr>
          <a:xfrm>
            <a:off x="4305300" y="1104900"/>
            <a:ext cx="7562850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3AD910-47A1-46C7-BCB0-A7F126303B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4880" y="3015720"/>
              <a:ext cx="10301760" cy="3717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3AD910-47A1-46C7-BCB0-A7F126303B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520" y="3006360"/>
                <a:ext cx="10320480" cy="3736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2791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57">
        <p:fade/>
      </p:transition>
    </mc:Choice>
    <mc:Fallback xmlns="">
      <p:transition spd="med" advTm="23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4136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Normalization…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20F11F5-484F-4BF5-9053-74D97A8F4763}"/>
                  </a:ext>
                </a:extLst>
              </p:cNvPr>
              <p:cNvSpPr txBox="1"/>
              <p:nvPr/>
            </p:nvSpPr>
            <p:spPr>
              <a:xfrm>
                <a:off x="107968" y="1219199"/>
                <a:ext cx="1201369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4800"/>
              </a:p>
              <a:p>
                <a:endParaRPr lang="en-CA" sz="16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>
                  <a:latin typeface="Cambria Math" panose="02040503050406030204" pitchFamily="18" charset="0"/>
                </a:endParaRPr>
              </a:p>
              <a:p>
                <a:endParaRPr lang="en-US" sz="16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20F11F5-484F-4BF5-9053-74D97A8F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68" y="1219199"/>
                <a:ext cx="12013694" cy="28623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ACAA2D-5B6D-4C76-B7F0-9AB0416F1F5A}"/>
                  </a:ext>
                </a:extLst>
              </p:cNvPr>
              <p:cNvSpPr txBox="1"/>
              <p:nvPr/>
            </p:nvSpPr>
            <p:spPr>
              <a:xfrm>
                <a:off x="7874509" y="228600"/>
                <a:ext cx="3911071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ACAA2D-5B6D-4C76-B7F0-9AB0416F1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509" y="228600"/>
                <a:ext cx="391107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DEB2821-6241-492B-9A91-07A7875F279C}"/>
              </a:ext>
            </a:extLst>
          </p:cNvPr>
          <p:cNvSpPr/>
          <p:nvPr/>
        </p:nvSpPr>
        <p:spPr>
          <a:xfrm>
            <a:off x="4305300" y="1104899"/>
            <a:ext cx="964124" cy="95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CE816C-29FF-4528-946D-29CF8CE94A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5400" y="1918080"/>
              <a:ext cx="6019200" cy="2654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CE816C-29FF-4528-946D-29CF8CE94A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040" y="1908720"/>
                <a:ext cx="6037920" cy="267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796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3"/>
    </mc:Choice>
    <mc:Fallback xmlns="">
      <p:transition spd="slow" advTm="20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6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168529" y="3067050"/>
                <a:ext cx="5646867" cy="1393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CA" sz="4000" dirty="0"/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29" y="3067050"/>
                <a:ext cx="5646867" cy="1393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AA8B15E1-8CD4-4E87-BE95-BBC300E15FA8}"/>
              </a:ext>
            </a:extLst>
          </p:cNvPr>
          <p:cNvSpPr/>
          <p:nvPr/>
        </p:nvSpPr>
        <p:spPr>
          <a:xfrm>
            <a:off x="190500" y="159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When we change basis in the plane…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/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/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2C847E-67B1-4832-BEF0-60CB2FDDE2A1}"/>
              </a:ext>
            </a:extLst>
          </p:cNvPr>
          <p:cNvSpPr/>
          <p:nvPr/>
        </p:nvSpPr>
        <p:spPr>
          <a:xfrm>
            <a:off x="190500" y="2064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This formula stays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603E6-A8C4-4079-9A6E-F47815FDD4BD}"/>
                  </a:ext>
                </a:extLst>
              </p:cNvPr>
              <p:cNvSpPr txBox="1"/>
              <p:nvPr/>
            </p:nvSpPr>
            <p:spPr>
              <a:xfrm>
                <a:off x="3840033" y="4972050"/>
                <a:ext cx="8751563" cy="1436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CA" sz="4000" dirty="0"/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603E6-A8C4-4079-9A6E-F47815FD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033" y="4972050"/>
                <a:ext cx="8751563" cy="14367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231EE-BB2A-4A78-8409-731862ACA3DD}"/>
              </a:ext>
            </a:extLst>
          </p:cNvPr>
          <p:cNvCxnSpPr>
            <a:cxnSpLocks/>
          </p:cNvCxnSpPr>
          <p:nvPr/>
        </p:nvCxnSpPr>
        <p:spPr>
          <a:xfrm>
            <a:off x="2152650" y="4781550"/>
            <a:ext cx="1504950" cy="8572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9C3308-C7FC-49B5-8087-A38F57020E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52080" y="4840920"/>
              <a:ext cx="2892600" cy="180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9C3308-C7FC-49B5-8087-A38F57020E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2720" y="4831560"/>
                <a:ext cx="2911320" cy="18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292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4"/>
    </mc:Choice>
    <mc:Fallback xmlns="">
      <p:transition spd="slow" advTm="8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168529" y="3067050"/>
                <a:ext cx="56468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29" y="3067050"/>
                <a:ext cx="564686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AA8B15E1-8CD4-4E87-BE95-BBC300E15FA8}"/>
              </a:ext>
            </a:extLst>
          </p:cNvPr>
          <p:cNvSpPr/>
          <p:nvPr/>
        </p:nvSpPr>
        <p:spPr>
          <a:xfrm>
            <a:off x="190500" y="159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When we change basis in the plane…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/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/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2C847E-67B1-4832-BEF0-60CB2FDDE2A1}"/>
              </a:ext>
            </a:extLst>
          </p:cNvPr>
          <p:cNvSpPr/>
          <p:nvPr/>
        </p:nvSpPr>
        <p:spPr>
          <a:xfrm>
            <a:off x="190500" y="2064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One option…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603E6-A8C4-4079-9A6E-F47815FDD4BD}"/>
                  </a:ext>
                </a:extLst>
              </p:cNvPr>
              <p:cNvSpPr txBox="1"/>
              <p:nvPr/>
            </p:nvSpPr>
            <p:spPr>
              <a:xfrm>
                <a:off x="75799" y="6038850"/>
                <a:ext cx="121162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)⋅(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)⋅(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)⋅(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8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603E6-A8C4-4079-9A6E-F47815FD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9" y="6038850"/>
                <a:ext cx="121162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DDC3183-F70B-4023-B0EF-5F5717123C34}"/>
              </a:ext>
            </a:extLst>
          </p:cNvPr>
          <p:cNvGrpSpPr/>
          <p:nvPr/>
        </p:nvGrpSpPr>
        <p:grpSpPr>
          <a:xfrm>
            <a:off x="6419850" y="2059992"/>
            <a:ext cx="5494338" cy="3712158"/>
            <a:chOff x="9677400" y="1221792"/>
            <a:chExt cx="5494338" cy="3712158"/>
          </a:xfrm>
        </p:grpSpPr>
        <p:pic>
          <p:nvPicPr>
            <p:cNvPr id="1026" name="Picture 2" descr="Image result for sad animal">
              <a:extLst>
                <a:ext uri="{FF2B5EF4-FFF2-40B4-BE49-F238E27FC236}">
                  <a16:creationId xmlns:a16="http://schemas.microsoft.com/office/drawing/2014/main" id="{0BD8C626-A3E6-4AD5-9CA8-173ACAE9C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7400" y="1221792"/>
              <a:ext cx="5494338" cy="371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0EAAE44-1020-46FB-8320-C6A0E3A3EB98}"/>
                </a:ext>
              </a:extLst>
            </p:cNvPr>
            <p:cNvSpPr txBox="1"/>
            <p:nvPr/>
          </p:nvSpPr>
          <p:spPr>
            <a:xfrm rot="19800641">
              <a:off x="9961817" y="1829488"/>
              <a:ext cx="1975221" cy="1015663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r>
                <a:rPr lang="en-US" sz="6000"/>
                <a:t>nope.</a:t>
              </a:r>
              <a:endParaRPr lang="en-CA" sz="6000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F323A-6A99-4F73-A38F-988F24A7B4CE}"/>
              </a:ext>
            </a:extLst>
          </p:cNvPr>
          <p:cNvCxnSpPr/>
          <p:nvPr/>
        </p:nvCxnSpPr>
        <p:spPr>
          <a:xfrm>
            <a:off x="2019300" y="3962400"/>
            <a:ext cx="590550" cy="18669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317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2"/>
    </mc:Choice>
    <mc:Fallback xmlns="">
      <p:transition spd="slow" advTm="12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168529" y="2914650"/>
                <a:ext cx="839146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29" y="2914650"/>
                <a:ext cx="839146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AA8B15E1-8CD4-4E87-BE95-BBC300E15FA8}"/>
              </a:ext>
            </a:extLst>
          </p:cNvPr>
          <p:cNvSpPr/>
          <p:nvPr/>
        </p:nvSpPr>
        <p:spPr>
          <a:xfrm>
            <a:off x="190500" y="159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When we change basis in the plane…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/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/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2C847E-67B1-4832-BEF0-60CB2FDDE2A1}"/>
              </a:ext>
            </a:extLst>
          </p:cNvPr>
          <p:cNvSpPr/>
          <p:nvPr/>
        </p:nvSpPr>
        <p:spPr>
          <a:xfrm>
            <a:off x="190500" y="2064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One option…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E76E6-04FE-470B-9BE8-1AC316836ECF}"/>
                  </a:ext>
                </a:extLst>
              </p:cNvPr>
              <p:cNvSpPr txBox="1"/>
              <p:nvPr/>
            </p:nvSpPr>
            <p:spPr>
              <a:xfrm>
                <a:off x="-57150" y="3687901"/>
                <a:ext cx="12582612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𝑏𝑑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         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CE76E6-04FE-470B-9BE8-1AC316836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3687901"/>
                <a:ext cx="12582612" cy="3170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B13202-1DBB-4D27-BD36-6E80FF154B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5000" y="2451240"/>
              <a:ext cx="10894680" cy="438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B13202-1DBB-4D27-BD36-6E80FF154B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5640" y="2441880"/>
                <a:ext cx="10913400" cy="4404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214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46"/>
    </mc:Choice>
    <mc:Fallback xmlns="">
      <p:transition spd="slow" advTm="63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168529" y="3067050"/>
                <a:ext cx="5646867" cy="1393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CA" sz="4000" dirty="0"/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29" y="3067050"/>
                <a:ext cx="5646867" cy="1393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AA8B15E1-8CD4-4E87-BE95-BBC300E15FA8}"/>
              </a:ext>
            </a:extLst>
          </p:cNvPr>
          <p:cNvSpPr/>
          <p:nvPr/>
        </p:nvSpPr>
        <p:spPr>
          <a:xfrm>
            <a:off x="190500" y="159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When we change basis in the plane…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/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0A61-9518-4990-8028-B3DE4F2C7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181100"/>
                <a:ext cx="32214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/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2784CB-0E76-4115-B4AB-B4CE24346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1200150"/>
                <a:ext cx="330680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2C847E-67B1-4832-BEF0-60CB2FDDE2A1}"/>
              </a:ext>
            </a:extLst>
          </p:cNvPr>
          <p:cNvSpPr/>
          <p:nvPr/>
        </p:nvSpPr>
        <p:spPr>
          <a:xfrm>
            <a:off x="190500" y="2064062"/>
            <a:ext cx="1089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/>
              <a:t>This formula stays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603E6-A8C4-4079-9A6E-F47815FDD4BD}"/>
                  </a:ext>
                </a:extLst>
              </p:cNvPr>
              <p:cNvSpPr txBox="1"/>
              <p:nvPr/>
            </p:nvSpPr>
            <p:spPr>
              <a:xfrm>
                <a:off x="3840033" y="4972050"/>
                <a:ext cx="8751563" cy="14367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CA" sz="4000" dirty="0"/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F603E6-A8C4-4079-9A6E-F47815FDD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033" y="4972050"/>
                <a:ext cx="8751563" cy="14367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8231EE-BB2A-4A78-8409-731862ACA3DD}"/>
              </a:ext>
            </a:extLst>
          </p:cNvPr>
          <p:cNvCxnSpPr>
            <a:cxnSpLocks/>
          </p:cNvCxnSpPr>
          <p:nvPr/>
        </p:nvCxnSpPr>
        <p:spPr>
          <a:xfrm>
            <a:off x="2152650" y="4781550"/>
            <a:ext cx="1504950" cy="8572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B4AA34-AE55-4F52-9D29-7F752C03E6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9840" y="4658760"/>
              <a:ext cx="8429040" cy="205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B4AA34-AE55-4F52-9D29-7F752C03E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0480" y="4649400"/>
                <a:ext cx="8447760" cy="20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8"/>
    </mc:Choice>
    <mc:Fallback xmlns="">
      <p:transition spd="slow" advTm="15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5079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Sectional Curvature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1819537" y="742950"/>
                <a:ext cx="8763553" cy="1654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537" y="742950"/>
                <a:ext cx="8763553" cy="1654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028EF45-E525-43E3-96A7-34218DAA193D}"/>
              </a:ext>
            </a:extLst>
          </p:cNvPr>
          <p:cNvGrpSpPr/>
          <p:nvPr/>
        </p:nvGrpSpPr>
        <p:grpSpPr>
          <a:xfrm>
            <a:off x="3810000" y="2800350"/>
            <a:ext cx="4362450" cy="3924300"/>
            <a:chOff x="3429000" y="914400"/>
            <a:chExt cx="4362450" cy="581025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0AA3A69-F89D-47B7-B957-E5A008446A86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914400"/>
              <a:ext cx="0" cy="581025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AB6A32-9FBC-411D-9B56-CB8D209737E7}"/>
                </a:ext>
              </a:extLst>
            </p:cNvPr>
            <p:cNvCxnSpPr>
              <a:cxnSpLocks/>
            </p:cNvCxnSpPr>
            <p:nvPr/>
          </p:nvCxnSpPr>
          <p:spPr>
            <a:xfrm>
              <a:off x="7791450" y="914400"/>
              <a:ext cx="0" cy="581025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A42012-9CE3-41BF-AA16-29E1897764A6}"/>
              </a:ext>
            </a:extLst>
          </p:cNvPr>
          <p:cNvGrpSpPr/>
          <p:nvPr/>
        </p:nvGrpSpPr>
        <p:grpSpPr>
          <a:xfrm>
            <a:off x="314587" y="3043029"/>
            <a:ext cx="3305457" cy="3369618"/>
            <a:chOff x="314587" y="3043029"/>
            <a:chExt cx="3305457" cy="33696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3387E7-DA9A-40F4-BA4F-FD1595E25D30}"/>
                </a:ext>
              </a:extLst>
            </p:cNvPr>
            <p:cNvGrpSpPr/>
            <p:nvPr/>
          </p:nvGrpSpPr>
          <p:grpSpPr>
            <a:xfrm>
              <a:off x="952392" y="3043029"/>
              <a:ext cx="2079995" cy="2148070"/>
              <a:chOff x="647592" y="3443079"/>
              <a:chExt cx="2079995" cy="214807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6802249-D436-4F1E-BD95-535A5DB6A1B5}"/>
                  </a:ext>
                </a:extLst>
              </p:cNvPr>
              <p:cNvGrpSpPr/>
              <p:nvPr/>
            </p:nvGrpSpPr>
            <p:grpSpPr>
              <a:xfrm>
                <a:off x="647592" y="3443079"/>
                <a:ext cx="2079995" cy="2148070"/>
                <a:chOff x="988571" y="2319130"/>
                <a:chExt cx="1456455" cy="1504122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F891D10-4DD6-4C6D-8E14-627931529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165" y="2319130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73E0DE8-6D37-4A9B-8B44-BD08A2EC16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017" y="2325756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A1C1EA1-ACF8-413D-83D2-C7E68F6EEC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3794203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6358A59-81D9-4E5C-989D-F4430B7105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5197" y="3058708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3EF54F7F-8EFC-4155-A831-282F61FB2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2349715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890F59E-75B0-43AB-9256-239080310154}"/>
                      </a:ext>
                    </a:extLst>
                  </p:cNvPr>
                  <p:cNvSpPr txBox="1"/>
                  <p:nvPr/>
                </p:nvSpPr>
                <p:spPr>
                  <a:xfrm>
                    <a:off x="1406385" y="46523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890F59E-75B0-43AB-9256-2390803101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6385" y="4652335"/>
                    <a:ext cx="67653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17530D0-69AD-417F-BFB1-B49A6A818013}"/>
                    </a:ext>
                  </a:extLst>
                </p:cNvPr>
                <p:cNvSpPr txBox="1"/>
                <p:nvPr/>
              </p:nvSpPr>
              <p:spPr>
                <a:xfrm>
                  <a:off x="314587" y="558165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17530D0-69AD-417F-BFB1-B49A6A818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87" y="5581650"/>
                  <a:ext cx="330545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176D1A7-9F55-46DF-BCA0-76AB9450F9C1}"/>
              </a:ext>
            </a:extLst>
          </p:cNvPr>
          <p:cNvGrpSpPr/>
          <p:nvPr/>
        </p:nvGrpSpPr>
        <p:grpSpPr>
          <a:xfrm>
            <a:off x="4257937" y="2228849"/>
            <a:ext cx="3418049" cy="5930849"/>
            <a:chOff x="4257937" y="2228849"/>
            <a:chExt cx="3418049" cy="593084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D6DD8C-94CF-4766-A047-79CFF9CCFA43}"/>
                </a:ext>
              </a:extLst>
            </p:cNvPr>
            <p:cNvGrpSpPr/>
            <p:nvPr/>
          </p:nvGrpSpPr>
          <p:grpSpPr>
            <a:xfrm>
              <a:off x="4343400" y="2228849"/>
              <a:ext cx="3332586" cy="5930849"/>
              <a:chOff x="3848100" y="2628899"/>
              <a:chExt cx="3332586" cy="593084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1B92CEC-20E5-49EE-8B08-5F587F7B7E7E}"/>
                  </a:ext>
                </a:extLst>
              </p:cNvPr>
              <p:cNvGrpSpPr/>
              <p:nvPr/>
            </p:nvGrpSpPr>
            <p:grpSpPr>
              <a:xfrm>
                <a:off x="3848100" y="2628899"/>
                <a:ext cx="3332586" cy="5930849"/>
                <a:chOff x="5067300" y="1752600"/>
                <a:chExt cx="2333544" cy="415290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FF04E2A-6841-48AD-A1F8-95FD6A32E6EF}"/>
                    </a:ext>
                  </a:extLst>
                </p:cNvPr>
                <p:cNvGrpSpPr/>
                <p:nvPr/>
              </p:nvGrpSpPr>
              <p:grpSpPr>
                <a:xfrm>
                  <a:off x="5067300" y="1752600"/>
                  <a:ext cx="2333544" cy="4152900"/>
                  <a:chOff x="2990850" y="1752600"/>
                  <a:chExt cx="2333544" cy="4152900"/>
                </a:xfrm>
              </p:grpSpPr>
              <p:sp>
                <p:nvSpPr>
                  <p:cNvPr id="39" name="Arc 38">
                    <a:extLst>
                      <a:ext uri="{FF2B5EF4-FFF2-40B4-BE49-F238E27FC236}">
                        <a16:creationId xmlns:a16="http://schemas.microsoft.com/office/drawing/2014/main" id="{18A5D3EB-08E5-42DE-9B1D-86979423DD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373150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0" name="Arc 39">
                    <a:extLst>
                      <a:ext uri="{FF2B5EF4-FFF2-40B4-BE49-F238E27FC236}">
                        <a16:creationId xmlns:a16="http://schemas.microsoft.com/office/drawing/2014/main" id="{E573EB30-D3A9-4B4C-BC6C-C65029F72E5A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82550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F23C8B5-A7D4-4A79-B1DA-F995CAB20D2F}"/>
                    </a:ext>
                  </a:extLst>
                </p:cNvPr>
                <p:cNvGrpSpPr/>
                <p:nvPr/>
              </p:nvGrpSpPr>
              <p:grpSpPr>
                <a:xfrm>
                  <a:off x="5671930" y="2237072"/>
                  <a:ext cx="1205948" cy="1497497"/>
                  <a:chOff x="5671930" y="2237072"/>
                  <a:chExt cx="1205948" cy="1497497"/>
                </a:xfrm>
              </p:grpSpPr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44AC4190-9482-4B19-B263-5770C7BBBA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1930" y="3734569"/>
                    <a:ext cx="1205948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636656BC-E896-4329-9FC9-2794D5125F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4939" y="2946065"/>
                    <a:ext cx="1099931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9CB32D56-81FD-4933-AB5D-7F502C7741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3722" y="2237072"/>
                    <a:ext cx="649356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18DF4AF-C3AF-4444-A01F-8B17A365FD04}"/>
                      </a:ext>
                    </a:extLst>
                  </p:cNvPr>
                  <p:cNvSpPr txBox="1"/>
                  <p:nvPr/>
                </p:nvSpPr>
                <p:spPr>
                  <a:xfrm>
                    <a:off x="5311635" y="451898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018DF4AF-C3AF-4444-A01F-8B17A365FD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1635" y="4518985"/>
                    <a:ext cx="676532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1A41AB-4B14-4610-BF26-D6CD83BF2A7C}"/>
                    </a:ext>
                  </a:extLst>
                </p:cNvPr>
                <p:cNvSpPr txBox="1"/>
                <p:nvPr/>
              </p:nvSpPr>
              <p:spPr>
                <a:xfrm>
                  <a:off x="4257937" y="558165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31A41AB-4B14-4610-BF26-D6CD83BF2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937" y="5581650"/>
                  <a:ext cx="330545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E4F3A2-DA03-4121-BE8D-BE92949E08A2}"/>
              </a:ext>
            </a:extLst>
          </p:cNvPr>
          <p:cNvGrpSpPr/>
          <p:nvPr/>
        </p:nvGrpSpPr>
        <p:grpSpPr>
          <a:xfrm>
            <a:off x="7238999" y="2209799"/>
            <a:ext cx="6107573" cy="5930849"/>
            <a:chOff x="7238999" y="2209799"/>
            <a:chExt cx="6107573" cy="59308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753DB3-FAC9-4E47-9D95-AFE3436E3C03}"/>
                </a:ext>
              </a:extLst>
            </p:cNvPr>
            <p:cNvGrpSpPr/>
            <p:nvPr/>
          </p:nvGrpSpPr>
          <p:grpSpPr>
            <a:xfrm>
              <a:off x="7238999" y="2209799"/>
              <a:ext cx="6107573" cy="5930849"/>
              <a:chOff x="7067549" y="2609849"/>
              <a:chExt cx="6107573" cy="593084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D53EB3E-5AB3-4E34-8313-16F4B6D0B5B8}"/>
                  </a:ext>
                </a:extLst>
              </p:cNvPr>
              <p:cNvGrpSpPr/>
              <p:nvPr/>
            </p:nvGrpSpPr>
            <p:grpSpPr>
              <a:xfrm>
                <a:off x="7067549" y="2609849"/>
                <a:ext cx="6107573" cy="5930849"/>
                <a:chOff x="8534400" y="1771650"/>
                <a:chExt cx="4276646" cy="4152900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5CABB02-6968-4CBA-AAD4-34B3EE818624}"/>
                    </a:ext>
                  </a:extLst>
                </p:cNvPr>
                <p:cNvGrpSpPr/>
                <p:nvPr/>
              </p:nvGrpSpPr>
              <p:grpSpPr>
                <a:xfrm>
                  <a:off x="8534400" y="1771650"/>
                  <a:ext cx="4276646" cy="4152900"/>
                  <a:chOff x="2286000" y="1752600"/>
                  <a:chExt cx="4276646" cy="4152900"/>
                </a:xfrm>
              </p:grpSpPr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3F753746-E62F-4E0B-894D-D4E5F245901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1402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9" name="Arc 48">
                    <a:extLst>
                      <a:ext uri="{FF2B5EF4-FFF2-40B4-BE49-F238E27FC236}">
                        <a16:creationId xmlns:a16="http://schemas.microsoft.com/office/drawing/2014/main" id="{1A026546-81ED-4B0C-8163-8CE6C7F34C9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12065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6133B428-3E2E-43C7-BF4E-AAB0E6748B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0191" y="3714690"/>
                  <a:ext cx="781879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94F2B6FC-3C54-45A2-A962-3036148940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6939" y="2886430"/>
                  <a:ext cx="86139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26DA8344-E9A7-479F-9560-D5BE4831D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1896" y="2243698"/>
                  <a:ext cx="1378225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D18285B-312E-40B6-A578-D0F0F2DB9D29}"/>
                      </a:ext>
                    </a:extLst>
                  </p:cNvPr>
                  <p:cNvSpPr txBox="1"/>
                  <p:nvPr/>
                </p:nvSpPr>
                <p:spPr>
                  <a:xfrm>
                    <a:off x="9902685" y="44618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D18285B-312E-40B6-A578-D0F0F2DB9D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2685" y="4461835"/>
                    <a:ext cx="676532" cy="92333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638019C-8442-4F60-9D20-BEFA92FAEF16}"/>
                    </a:ext>
                  </a:extLst>
                </p:cNvPr>
                <p:cNvSpPr txBox="1"/>
                <p:nvPr/>
              </p:nvSpPr>
              <p:spPr>
                <a:xfrm>
                  <a:off x="8620387" y="558165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638019C-8442-4F60-9D20-BEFA92FAE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0387" y="5581650"/>
                  <a:ext cx="3305457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80F6C8-9F99-4DF3-B12B-35D45DC9F7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280" y="309240"/>
              <a:ext cx="11615760" cy="2044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80F6C8-9F99-4DF3-B12B-35D45DC9F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920" y="299880"/>
                <a:ext cx="11634480" cy="2062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91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62"/>
    </mc:Choice>
    <mc:Fallback xmlns="">
      <p:transition spd="slow" advTm="51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115070" y="76200"/>
            <a:ext cx="3934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Ricci Curvature</a:t>
            </a:r>
            <a:endParaRPr lang="en-CA" sz="4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496015" y="601436"/>
                <a:ext cx="8763553" cy="1654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15" y="601436"/>
                <a:ext cx="8763553" cy="1654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8DD2D-9F66-4DE1-A1F7-B13B6D539982}"/>
                  </a:ext>
                </a:extLst>
              </p:cNvPr>
              <p:cNvSpPr txBox="1"/>
              <p:nvPr/>
            </p:nvSpPr>
            <p:spPr>
              <a:xfrm>
                <a:off x="-72570" y="4339770"/>
                <a:ext cx="6144695" cy="208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8DD2D-9F66-4DE1-A1F7-B13B6D53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570" y="4339770"/>
                <a:ext cx="6144695" cy="2082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6200EE-3DCB-42FB-B326-1C433F5947E4}"/>
                  </a:ext>
                </a:extLst>
              </p:cNvPr>
              <p:cNvSpPr txBox="1"/>
              <p:nvPr/>
            </p:nvSpPr>
            <p:spPr>
              <a:xfrm>
                <a:off x="5998031" y="4677227"/>
                <a:ext cx="6421053" cy="1469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5400" i="1">
                                            <a:solidFill>
                                              <a:schemeClr val="accent4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chemeClr val="accent4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d>
                              <m:d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5400" i="1">
                                            <a:solidFill>
                                              <a:schemeClr val="accent4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chemeClr val="accent4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CA" sz="540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6200EE-3DCB-42FB-B326-1C433F59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031" y="4677227"/>
                <a:ext cx="6421053" cy="1469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2CC9B3-072F-4A62-8902-8B2E59B0BF4E}"/>
                  </a:ext>
                </a:extLst>
              </p:cNvPr>
              <p:cNvSpPr txBox="1"/>
              <p:nvPr/>
            </p:nvSpPr>
            <p:spPr>
              <a:xfrm>
                <a:off x="256529" y="2843894"/>
                <a:ext cx="1052018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/>
                  <a:t>Take an orthonormal basis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800"/>
                  <a:t> </a:t>
                </a:r>
              </a:p>
              <a:p>
                <a:r>
                  <a:rPr lang="en-US" sz="4800"/>
                  <a:t>    and a direction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80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2CC9B3-072F-4A62-8902-8B2E59B0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29" y="2843894"/>
                <a:ext cx="10520188" cy="1569660"/>
              </a:xfrm>
              <a:prstGeom prst="rect">
                <a:avLst/>
              </a:prstGeom>
              <a:blipFill>
                <a:blip r:embed="rId6"/>
                <a:stretch>
                  <a:fillRect l="-2607" t="-8560" b="-2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2CB6C9-867C-4BF1-B57F-A3A34710E7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720" y="828720"/>
              <a:ext cx="7650720" cy="598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2CB6C9-867C-4BF1-B57F-A3A34710E7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60" y="819360"/>
                <a:ext cx="7669440" cy="600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99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58"/>
    </mc:Choice>
    <mc:Fallback xmlns="">
      <p:transition spd="slow" advTm="53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711BD-BFC9-4E41-88AB-A1C0011D4896}"/>
              </a:ext>
            </a:extLst>
          </p:cNvPr>
          <p:cNvGrpSpPr/>
          <p:nvPr/>
        </p:nvGrpSpPr>
        <p:grpSpPr>
          <a:xfrm>
            <a:off x="0" y="0"/>
            <a:ext cx="3305457" cy="3115082"/>
            <a:chOff x="0" y="0"/>
            <a:chExt cx="3305457" cy="31150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9E9A6-9E52-45D0-AE29-2D6DE12E5ECA}"/>
                </a:ext>
              </a:extLst>
            </p:cNvPr>
            <p:cNvGrpSpPr/>
            <p:nvPr/>
          </p:nvGrpSpPr>
          <p:grpSpPr>
            <a:xfrm rot="5400000">
              <a:off x="420998" y="1001050"/>
              <a:ext cx="2079995" cy="2148070"/>
              <a:chOff x="647592" y="3443079"/>
              <a:chExt cx="2079995" cy="214807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639318C-FB89-45B4-B292-6B02F233B814}"/>
                  </a:ext>
                </a:extLst>
              </p:cNvPr>
              <p:cNvGrpSpPr/>
              <p:nvPr/>
            </p:nvGrpSpPr>
            <p:grpSpPr>
              <a:xfrm>
                <a:off x="647592" y="3443079"/>
                <a:ext cx="2079995" cy="2148070"/>
                <a:chOff x="988571" y="2319130"/>
                <a:chExt cx="1456455" cy="1504122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18D2C9A-6158-4C45-B450-E30599787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165" y="2319130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1B41BB0-8610-4E16-816A-719610DD3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017" y="2325756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B949AD1-D585-408B-9EF9-E97EFB4FE1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3794203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142D39C-9FC7-4A9E-92D1-26DEE2669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5197" y="3058708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3208DF1-9957-4BC8-8B42-E10C82711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2349715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AAF316-8C46-453A-BBB2-FBDBA525F081}"/>
              </a:ext>
            </a:extLst>
          </p:cNvPr>
          <p:cNvGrpSpPr/>
          <p:nvPr/>
        </p:nvGrpSpPr>
        <p:grpSpPr>
          <a:xfrm>
            <a:off x="2565044" y="3863777"/>
            <a:ext cx="6872864" cy="2994223"/>
            <a:chOff x="2565044" y="3863777"/>
            <a:chExt cx="6872864" cy="2994223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377DBC-4668-47FD-B5B6-360336A500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3917" y="13863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A26317-27EB-415E-9306-88B7132AB7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3440" y="24785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93A936-E7B3-468F-AB57-68FC60E9D9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67974" y="649785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22A440-7411-4D7D-B84D-48866CA4E1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79036" y="20721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EDF189-A21E-4E41-9111-612EB318DADC}"/>
                  </a:ext>
                </a:extLst>
              </p:cNvPr>
              <p:cNvSpPr txBox="1"/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EDF189-A21E-4E41-9111-612EB318D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666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9"/>
    </mc:Choice>
    <mc:Fallback xmlns="">
      <p:transition spd="slow" advTm="1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711BD-BFC9-4E41-88AB-A1C0011D4896}"/>
              </a:ext>
            </a:extLst>
          </p:cNvPr>
          <p:cNvGrpSpPr/>
          <p:nvPr/>
        </p:nvGrpSpPr>
        <p:grpSpPr>
          <a:xfrm>
            <a:off x="0" y="0"/>
            <a:ext cx="3305457" cy="3115082"/>
            <a:chOff x="0" y="0"/>
            <a:chExt cx="3305457" cy="31150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9E9A6-9E52-45D0-AE29-2D6DE12E5ECA}"/>
                </a:ext>
              </a:extLst>
            </p:cNvPr>
            <p:cNvGrpSpPr/>
            <p:nvPr/>
          </p:nvGrpSpPr>
          <p:grpSpPr>
            <a:xfrm rot="5400000">
              <a:off x="420998" y="1001050"/>
              <a:ext cx="2079995" cy="2148070"/>
              <a:chOff x="647592" y="3443079"/>
              <a:chExt cx="2079995" cy="214807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639318C-FB89-45B4-B292-6B02F233B814}"/>
                  </a:ext>
                </a:extLst>
              </p:cNvPr>
              <p:cNvGrpSpPr/>
              <p:nvPr/>
            </p:nvGrpSpPr>
            <p:grpSpPr>
              <a:xfrm>
                <a:off x="647592" y="3443079"/>
                <a:ext cx="2079995" cy="2148070"/>
                <a:chOff x="988571" y="2319130"/>
                <a:chExt cx="1456455" cy="1504122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18D2C9A-6158-4C45-B450-E30599787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165" y="2319130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1B41BB0-8610-4E16-816A-719610DD3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017" y="2325756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B949AD1-D585-408B-9EF9-E97EFB4FE1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3794203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142D39C-9FC7-4A9E-92D1-26DEE2669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5197" y="3058708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3208DF1-9957-4BC8-8B42-E10C82711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2349715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0B22D-851E-4DFA-9F0C-C60D83280B33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922930-4C48-473D-BDF0-1B158C553FB5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1C73497-D111-48AB-AA82-4CBB12F5DE35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AF865FF7-D772-4126-A30C-8184EA90166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AAF316-8C46-453A-BBB2-FBDBA525F081}"/>
              </a:ext>
            </a:extLst>
          </p:cNvPr>
          <p:cNvGrpSpPr/>
          <p:nvPr/>
        </p:nvGrpSpPr>
        <p:grpSpPr>
          <a:xfrm>
            <a:off x="2565044" y="3863777"/>
            <a:ext cx="6872864" cy="2994223"/>
            <a:chOff x="2565044" y="3863777"/>
            <a:chExt cx="6872864" cy="2994223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377DBC-4668-47FD-B5B6-360336A500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3917" y="13863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A26317-27EB-415E-9306-88B7132AB7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3440" y="24785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93A936-E7B3-468F-AB57-68FC60E9D9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67974" y="649785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22A440-7411-4D7D-B84D-48866CA4E1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79036" y="20721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/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71DF48-E539-4F48-A6EF-704932C10F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0400" y="5669280"/>
              <a:ext cx="6265440" cy="78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71DF48-E539-4F48-A6EF-704932C10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21040" y="5659920"/>
                <a:ext cx="6284160" cy="801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1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2"/>
    </mc:Choice>
    <mc:Fallback xmlns="">
      <p:transition spd="slow" advTm="12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52709 0.003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5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e moon">
            <a:extLst>
              <a:ext uri="{FF2B5EF4-FFF2-40B4-BE49-F238E27FC236}">
                <a16:creationId xmlns:a16="http://schemas.microsoft.com/office/drawing/2014/main" id="{5F9A72F6-9DE0-44A9-9B7A-D509E685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"/>
            <a:ext cx="6267450" cy="595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40F80B94-A4ED-45B0-A750-85A842F64E9C}"/>
              </a:ext>
            </a:extLst>
          </p:cNvPr>
          <p:cNvSpPr/>
          <p:nvPr/>
        </p:nvSpPr>
        <p:spPr>
          <a:xfrm>
            <a:off x="6434659" y="1803306"/>
            <a:ext cx="5261018" cy="2746318"/>
          </a:xfrm>
          <a:prstGeom prst="arc">
            <a:avLst>
              <a:gd name="adj1" fmla="val 288560"/>
              <a:gd name="adj2" fmla="val 10635298"/>
            </a:avLst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1CF946-9F22-4502-9FFB-DF422CAB529E}"/>
              </a:ext>
            </a:extLst>
          </p:cNvPr>
          <p:cNvGrpSpPr/>
          <p:nvPr/>
        </p:nvGrpSpPr>
        <p:grpSpPr>
          <a:xfrm>
            <a:off x="7893207" y="571040"/>
            <a:ext cx="2164606" cy="7472591"/>
            <a:chOff x="7893207" y="571040"/>
            <a:chExt cx="2164606" cy="7472591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FF4B5D65-B2E0-4B1B-BBA8-D540752E5091}"/>
                </a:ext>
              </a:extLst>
            </p:cNvPr>
            <p:cNvSpPr/>
            <p:nvPr/>
          </p:nvSpPr>
          <p:spPr>
            <a:xfrm rot="5400000">
              <a:off x="5564492" y="3550310"/>
              <a:ext cx="7348778" cy="1637864"/>
            </a:xfrm>
            <a:prstGeom prst="arc">
              <a:avLst>
                <a:gd name="adj1" fmla="val 4963727"/>
                <a:gd name="adj2" fmla="val 10693044"/>
              </a:avLst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E3E69234-07C1-423E-8B22-14C706E18710}"/>
                </a:ext>
              </a:extLst>
            </p:cNvPr>
            <p:cNvSpPr/>
            <p:nvPr/>
          </p:nvSpPr>
          <p:spPr>
            <a:xfrm rot="16200000">
              <a:off x="5185580" y="3278667"/>
              <a:ext cx="7348778" cy="1933523"/>
            </a:xfrm>
            <a:prstGeom prst="arc">
              <a:avLst>
                <a:gd name="adj1" fmla="val 288560"/>
                <a:gd name="adj2" fmla="val 6200042"/>
              </a:avLst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3E14A3-047B-4381-BD45-6DAE5B67D14A}"/>
              </a:ext>
            </a:extLst>
          </p:cNvPr>
          <p:cNvGrpSpPr/>
          <p:nvPr/>
        </p:nvGrpSpPr>
        <p:grpSpPr>
          <a:xfrm>
            <a:off x="8370317" y="3391538"/>
            <a:ext cx="1488967" cy="1108454"/>
            <a:chOff x="8370317" y="3391538"/>
            <a:chExt cx="1488967" cy="110845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3D2430D-4AB9-45E8-A387-BCC889581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0317" y="3391538"/>
              <a:ext cx="0" cy="1108454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961E6C-CD82-4462-AB93-6E18CB28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9284" y="3391538"/>
              <a:ext cx="0" cy="1108454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14F8B34F-E8E2-4AE1-90E1-351E35C3CB04}"/>
              </a:ext>
            </a:extLst>
          </p:cNvPr>
          <p:cNvSpPr txBox="1">
            <a:spLocks/>
          </p:cNvSpPr>
          <p:nvPr/>
        </p:nvSpPr>
        <p:spPr>
          <a:xfrm>
            <a:off x="-57150" y="0"/>
            <a:ext cx="529590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solidFill>
                  <a:srgbClr val="C00000"/>
                </a:solidFill>
                <a:latin typeface="+mn-lt"/>
              </a:rPr>
              <a:t>Ricci Tensor</a:t>
            </a:r>
            <a:endParaRPr lang="en-CA" sz="80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C3D33A-2A8E-4C99-AA11-D8D352D122A3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527685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C00000"/>
                </a:solidFill>
                <a:latin typeface="+mn-lt"/>
              </a:rPr>
              <a:t>Keeps track of </a:t>
            </a:r>
          </a:p>
          <a:p>
            <a:r>
              <a:rPr lang="en-US" sz="4000">
                <a:solidFill>
                  <a:srgbClr val="C00000"/>
                </a:solidFill>
                <a:latin typeface="+mn-lt"/>
              </a:rPr>
              <a:t>how “volumes” change along geodesics</a:t>
            </a:r>
            <a:endParaRPr lang="en-CA" sz="400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9F031-A814-472B-8595-A73859ED2328}"/>
              </a:ext>
            </a:extLst>
          </p:cNvPr>
          <p:cNvGrpSpPr/>
          <p:nvPr/>
        </p:nvGrpSpPr>
        <p:grpSpPr>
          <a:xfrm>
            <a:off x="-1" y="3638550"/>
            <a:ext cx="8905461" cy="2819400"/>
            <a:chOff x="0" y="3638550"/>
            <a:chExt cx="8515350" cy="2819400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321178E8-9AB9-4481-8357-F6D1B33E7A9D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638550"/>
              <a:ext cx="5295900" cy="12236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000">
                  <a:solidFill>
                    <a:srgbClr val="002060"/>
                  </a:solidFill>
                  <a:latin typeface="+mn-lt"/>
                </a:rPr>
                <a:t>Represents Gravity in G.R.</a:t>
              </a:r>
              <a:endParaRPr lang="en-CA" sz="6000">
                <a:solidFill>
                  <a:srgbClr val="002060"/>
                </a:solidFill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44F237C7-36C1-4E80-8CDF-77FE15E2B7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650" y="5234305"/>
                  <a:ext cx="8267700" cy="1223645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"/>
                </a:effectLst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44F237C7-36C1-4E80-8CDF-77FE15E2B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50" y="5234305"/>
                  <a:ext cx="8267700" cy="1223645"/>
                </a:xfrm>
                <a:prstGeom prst="rect">
                  <a:avLst/>
                </a:prstGeom>
                <a:blipFill>
                  <a:blip r:embed="rId4"/>
                  <a:stretch>
                    <a:fillRect t="-2000" b="-4000"/>
                  </a:stretch>
                </a:blipFill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D712B661-6A7D-4E16-81A6-4DA6CD106A28}"/>
              </a:ext>
            </a:extLst>
          </p:cNvPr>
          <p:cNvSpPr/>
          <p:nvPr/>
        </p:nvSpPr>
        <p:spPr>
          <a:xfrm>
            <a:off x="8464060" y="3798277"/>
            <a:ext cx="1312986" cy="1312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D4B29-4DE7-4217-93E3-295F505DBD21}"/>
              </a:ext>
            </a:extLst>
          </p:cNvPr>
          <p:cNvSpPr/>
          <p:nvPr/>
        </p:nvSpPr>
        <p:spPr>
          <a:xfrm>
            <a:off x="8534399" y="2180493"/>
            <a:ext cx="1137139" cy="1137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F40CEB-9B40-4748-A94E-CD31A2B3E734}"/>
              </a:ext>
            </a:extLst>
          </p:cNvPr>
          <p:cNvSpPr/>
          <p:nvPr/>
        </p:nvSpPr>
        <p:spPr>
          <a:xfrm>
            <a:off x="8804031" y="1113694"/>
            <a:ext cx="597877" cy="597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B7A30-AAFA-4704-BAEE-0BD4F91DBD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00" y="547200"/>
              <a:ext cx="10097640" cy="5940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B7A30-AAFA-4704-BAEE-0BD4F91DBD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40" y="537840"/>
                <a:ext cx="10116360" cy="5959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1047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97"/>
    </mc:Choice>
    <mc:Fallback xmlns="">
      <p:transition spd="slow" advTm="76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7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711BD-BFC9-4E41-88AB-A1C0011D4896}"/>
              </a:ext>
            </a:extLst>
          </p:cNvPr>
          <p:cNvGrpSpPr/>
          <p:nvPr/>
        </p:nvGrpSpPr>
        <p:grpSpPr>
          <a:xfrm>
            <a:off x="0" y="0"/>
            <a:ext cx="3305457" cy="3115082"/>
            <a:chOff x="0" y="0"/>
            <a:chExt cx="3305457" cy="31150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9E9A6-9E52-45D0-AE29-2D6DE12E5ECA}"/>
                </a:ext>
              </a:extLst>
            </p:cNvPr>
            <p:cNvGrpSpPr/>
            <p:nvPr/>
          </p:nvGrpSpPr>
          <p:grpSpPr>
            <a:xfrm rot="5400000">
              <a:off x="420998" y="1001050"/>
              <a:ext cx="2079995" cy="2148070"/>
              <a:chOff x="647592" y="3443079"/>
              <a:chExt cx="2079995" cy="214807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639318C-FB89-45B4-B292-6B02F233B814}"/>
                  </a:ext>
                </a:extLst>
              </p:cNvPr>
              <p:cNvGrpSpPr/>
              <p:nvPr/>
            </p:nvGrpSpPr>
            <p:grpSpPr>
              <a:xfrm>
                <a:off x="647592" y="3443079"/>
                <a:ext cx="2079995" cy="2148070"/>
                <a:chOff x="988571" y="2319130"/>
                <a:chExt cx="1456455" cy="1504122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18D2C9A-6158-4C45-B450-E30599787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165" y="2319130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1B41BB0-8610-4E16-816A-719610DD3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017" y="2325756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B949AD1-D585-408B-9EF9-E97EFB4FE1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3794203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142D39C-9FC7-4A9E-92D1-26DEE2669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5197" y="3058708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3208DF1-9957-4BC8-8B42-E10C82711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2349715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0B22D-851E-4DFA-9F0C-C60D83280B33}"/>
              </a:ext>
            </a:extLst>
          </p:cNvPr>
          <p:cNvGrpSpPr/>
          <p:nvPr/>
        </p:nvGrpSpPr>
        <p:grpSpPr>
          <a:xfrm>
            <a:off x="8441955" y="3873997"/>
            <a:ext cx="1799612" cy="1812719"/>
            <a:chOff x="1533524" y="2831690"/>
            <a:chExt cx="1799612" cy="18127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922930-4C48-473D-BDF0-1B158C553FB5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1C73497-D111-48AB-AA82-4CBB12F5DE35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AF865FF7-D772-4126-A30C-8184EA90166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AAF316-8C46-453A-BBB2-FBDBA525F081}"/>
              </a:ext>
            </a:extLst>
          </p:cNvPr>
          <p:cNvGrpSpPr/>
          <p:nvPr/>
        </p:nvGrpSpPr>
        <p:grpSpPr>
          <a:xfrm>
            <a:off x="2565044" y="3863777"/>
            <a:ext cx="6872864" cy="2994223"/>
            <a:chOff x="2565044" y="3863777"/>
            <a:chExt cx="6872864" cy="2994223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377DBC-4668-47FD-B5B6-360336A500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3917" y="13863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A26317-27EB-415E-9306-88B7132AB7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3440" y="24785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93A936-E7B3-468F-AB57-68FC60E9D9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67974" y="649785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22A440-7411-4D7D-B84D-48866CA4E1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79036" y="20721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/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8D2D56B-FAEA-4A52-8C8F-555F07D96513}"/>
              </a:ext>
            </a:extLst>
          </p:cNvPr>
          <p:cNvGrpSpPr/>
          <p:nvPr/>
        </p:nvGrpSpPr>
        <p:grpSpPr>
          <a:xfrm rot="10800000">
            <a:off x="8629356" y="4275137"/>
            <a:ext cx="714377" cy="499269"/>
            <a:chOff x="1732866" y="3259704"/>
            <a:chExt cx="1553262" cy="49926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85A9AE-9072-41F3-A82A-3245917417A7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2908D5-8A06-44D0-9F3D-CD38BC3FBA09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B59BD4-C729-482F-9BB8-042BB74E1A01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CBA14A-64A5-49A1-A99D-57D2034268A8}"/>
                </a:ext>
              </a:extLst>
            </p:cNvPr>
            <p:cNvSpPr/>
            <p:nvPr/>
          </p:nvSpPr>
          <p:spPr>
            <a:xfrm>
              <a:off x="3124202" y="3259704"/>
              <a:ext cx="161926" cy="3597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0968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7">
        <p:fade/>
      </p:transition>
    </mc:Choice>
    <mc:Fallback xmlns="">
      <p:transition spd="med" advTm="777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711BD-BFC9-4E41-88AB-A1C0011D4896}"/>
              </a:ext>
            </a:extLst>
          </p:cNvPr>
          <p:cNvGrpSpPr/>
          <p:nvPr/>
        </p:nvGrpSpPr>
        <p:grpSpPr>
          <a:xfrm>
            <a:off x="0" y="0"/>
            <a:ext cx="3305457" cy="3115082"/>
            <a:chOff x="0" y="0"/>
            <a:chExt cx="3305457" cy="31150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9E9A6-9E52-45D0-AE29-2D6DE12E5ECA}"/>
                </a:ext>
              </a:extLst>
            </p:cNvPr>
            <p:cNvGrpSpPr/>
            <p:nvPr/>
          </p:nvGrpSpPr>
          <p:grpSpPr>
            <a:xfrm rot="5400000">
              <a:off x="420998" y="1001050"/>
              <a:ext cx="2079995" cy="2148070"/>
              <a:chOff x="647592" y="3443079"/>
              <a:chExt cx="2079995" cy="214807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639318C-FB89-45B4-B292-6B02F233B814}"/>
                  </a:ext>
                </a:extLst>
              </p:cNvPr>
              <p:cNvGrpSpPr/>
              <p:nvPr/>
            </p:nvGrpSpPr>
            <p:grpSpPr>
              <a:xfrm>
                <a:off x="647592" y="3443079"/>
                <a:ext cx="2079995" cy="2148070"/>
                <a:chOff x="988571" y="2319130"/>
                <a:chExt cx="1456455" cy="1504122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18D2C9A-6158-4C45-B450-E30599787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165" y="2319130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1B41BB0-8610-4E16-816A-719610DD3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017" y="2325756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B949AD1-D585-408B-9EF9-E97EFB4FE1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3794203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142D39C-9FC7-4A9E-92D1-26DEE2669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5197" y="3058708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3208DF1-9957-4BC8-8B42-E10C82711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2349715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0B22D-851E-4DFA-9F0C-C60D83280B33}"/>
              </a:ext>
            </a:extLst>
          </p:cNvPr>
          <p:cNvGrpSpPr/>
          <p:nvPr/>
        </p:nvGrpSpPr>
        <p:grpSpPr>
          <a:xfrm>
            <a:off x="8441955" y="3873997"/>
            <a:ext cx="1799612" cy="1812719"/>
            <a:chOff x="1533524" y="2831690"/>
            <a:chExt cx="1799612" cy="18127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922930-4C48-473D-BDF0-1B158C553FB5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1C73497-D111-48AB-AA82-4CBB12F5DE35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AF865FF7-D772-4126-A30C-8184EA90166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AAF316-8C46-453A-BBB2-FBDBA525F081}"/>
              </a:ext>
            </a:extLst>
          </p:cNvPr>
          <p:cNvGrpSpPr/>
          <p:nvPr/>
        </p:nvGrpSpPr>
        <p:grpSpPr>
          <a:xfrm>
            <a:off x="2565044" y="3863777"/>
            <a:ext cx="6872864" cy="2994223"/>
            <a:chOff x="2565044" y="3863777"/>
            <a:chExt cx="6872864" cy="2994223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377DBC-4668-47FD-B5B6-360336A500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3917" y="13863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A26317-27EB-415E-9306-88B7132AB7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3440" y="24785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93A936-E7B3-468F-AB57-68FC60E9D9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67974" y="649785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22A440-7411-4D7D-B84D-48866CA4E1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79036" y="20721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/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8D2D56B-FAEA-4A52-8C8F-555F07D96513}"/>
              </a:ext>
            </a:extLst>
          </p:cNvPr>
          <p:cNvGrpSpPr/>
          <p:nvPr/>
        </p:nvGrpSpPr>
        <p:grpSpPr>
          <a:xfrm rot="10800000">
            <a:off x="8629356" y="4275137"/>
            <a:ext cx="714377" cy="499269"/>
            <a:chOff x="1732866" y="3259704"/>
            <a:chExt cx="1553262" cy="49926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85A9AE-9072-41F3-A82A-3245917417A7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2908D5-8A06-44D0-9F3D-CD38BC3FBA09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B59BD4-C729-482F-9BB8-042BB74E1A01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CBA14A-64A5-49A1-A99D-57D2034268A8}"/>
                </a:ext>
              </a:extLst>
            </p:cNvPr>
            <p:cNvSpPr/>
            <p:nvPr/>
          </p:nvSpPr>
          <p:spPr>
            <a:xfrm>
              <a:off x="3124202" y="3259704"/>
              <a:ext cx="161926" cy="3597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294F908-D40D-4941-BAE0-C6DC8DB913E4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F88432-A000-4499-AC47-B0F534256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6BCD896-6CBB-4403-B6AF-C01B13F14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73FF1E-B886-4C72-9E57-226B3B003993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6E5A68-2210-4D55-B465-B7089DEC3850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76E5A68-2210-4D55-B465-B7089DEC38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693A76-CB69-4E28-BC47-3081DE75FF71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693A76-CB69-4E28-BC47-3081DE75F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E58026-68C4-49E1-9CBA-3352C5A9BDCC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E58026-68C4-49E1-9CBA-3352C5A9BD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0554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33">
        <p:fade/>
      </p:transition>
    </mc:Choice>
    <mc:Fallback xmlns="">
      <p:transition spd="med" advTm="29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711BD-BFC9-4E41-88AB-A1C0011D4896}"/>
              </a:ext>
            </a:extLst>
          </p:cNvPr>
          <p:cNvGrpSpPr/>
          <p:nvPr/>
        </p:nvGrpSpPr>
        <p:grpSpPr>
          <a:xfrm>
            <a:off x="0" y="0"/>
            <a:ext cx="3305457" cy="3115082"/>
            <a:chOff x="0" y="0"/>
            <a:chExt cx="3305457" cy="31150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9E9A6-9E52-45D0-AE29-2D6DE12E5ECA}"/>
                </a:ext>
              </a:extLst>
            </p:cNvPr>
            <p:cNvGrpSpPr/>
            <p:nvPr/>
          </p:nvGrpSpPr>
          <p:grpSpPr>
            <a:xfrm rot="5400000">
              <a:off x="420998" y="1001050"/>
              <a:ext cx="2079995" cy="2148070"/>
              <a:chOff x="647592" y="3443079"/>
              <a:chExt cx="2079995" cy="214807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639318C-FB89-45B4-B292-6B02F233B814}"/>
                  </a:ext>
                </a:extLst>
              </p:cNvPr>
              <p:cNvGrpSpPr/>
              <p:nvPr/>
            </p:nvGrpSpPr>
            <p:grpSpPr>
              <a:xfrm>
                <a:off x="647592" y="3443079"/>
                <a:ext cx="2079995" cy="2148070"/>
                <a:chOff x="988571" y="2319130"/>
                <a:chExt cx="1456455" cy="1504122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18D2C9A-6158-4C45-B450-E30599787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165" y="2319130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1B41BB0-8610-4E16-816A-719610DD3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017" y="2325756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B949AD1-D585-408B-9EF9-E97EFB4FE1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3794203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142D39C-9FC7-4A9E-92D1-26DEE2669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5197" y="3058708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3208DF1-9957-4BC8-8B42-E10C82711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2349715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0B22D-851E-4DFA-9F0C-C60D83280B33}"/>
              </a:ext>
            </a:extLst>
          </p:cNvPr>
          <p:cNvGrpSpPr/>
          <p:nvPr/>
        </p:nvGrpSpPr>
        <p:grpSpPr>
          <a:xfrm>
            <a:off x="8441955" y="3873997"/>
            <a:ext cx="1799612" cy="1812719"/>
            <a:chOff x="1533524" y="2831690"/>
            <a:chExt cx="1799612" cy="18127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922930-4C48-473D-BDF0-1B158C553FB5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1C73497-D111-48AB-AA82-4CBB12F5DE35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AF865FF7-D772-4126-A30C-8184EA90166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AA26317-27EB-415E-9306-88B7132AB72A}"/>
              </a:ext>
            </a:extLst>
          </p:cNvPr>
          <p:cNvCxnSpPr>
            <a:cxnSpLocks/>
          </p:cNvCxnSpPr>
          <p:nvPr/>
        </p:nvCxnSpPr>
        <p:spPr>
          <a:xfrm rot="5400000">
            <a:off x="6043440" y="2478586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93A936-E7B3-468F-AB57-68FC60E9D9E1}"/>
              </a:ext>
            </a:extLst>
          </p:cNvPr>
          <p:cNvCxnSpPr>
            <a:cxnSpLocks/>
          </p:cNvCxnSpPr>
          <p:nvPr/>
        </p:nvCxnSpPr>
        <p:spPr>
          <a:xfrm rot="5400000">
            <a:off x="6067974" y="649785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/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8D2D56B-FAEA-4A52-8C8F-555F07D96513}"/>
              </a:ext>
            </a:extLst>
          </p:cNvPr>
          <p:cNvGrpSpPr/>
          <p:nvPr/>
        </p:nvGrpSpPr>
        <p:grpSpPr>
          <a:xfrm rot="10800000">
            <a:off x="8629356" y="4275137"/>
            <a:ext cx="714377" cy="499269"/>
            <a:chOff x="1732866" y="3259704"/>
            <a:chExt cx="1553262" cy="49926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85A9AE-9072-41F3-A82A-3245917417A7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2908D5-8A06-44D0-9F3D-CD38BC3FBA09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B59BD4-C729-482F-9BB8-042BB74E1A01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CBA14A-64A5-49A1-A99D-57D2034268A8}"/>
                </a:ext>
              </a:extLst>
            </p:cNvPr>
            <p:cNvSpPr/>
            <p:nvPr/>
          </p:nvSpPr>
          <p:spPr>
            <a:xfrm>
              <a:off x="3124202" y="3259704"/>
              <a:ext cx="161926" cy="3597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F88432-A000-4499-AC47-B0F534256FC3}"/>
              </a:ext>
            </a:extLst>
          </p:cNvPr>
          <p:cNvCxnSpPr>
            <a:cxnSpLocks/>
          </p:cNvCxnSpPr>
          <p:nvPr/>
        </p:nvCxnSpPr>
        <p:spPr>
          <a:xfrm flipV="1">
            <a:off x="781050" y="3924300"/>
            <a:ext cx="0" cy="91440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BCD896-6CBB-4403-B6AF-C01B13F1442D}"/>
              </a:ext>
            </a:extLst>
          </p:cNvPr>
          <p:cNvCxnSpPr>
            <a:cxnSpLocks/>
          </p:cNvCxnSpPr>
          <p:nvPr/>
        </p:nvCxnSpPr>
        <p:spPr>
          <a:xfrm flipH="1">
            <a:off x="342900" y="4781550"/>
            <a:ext cx="444500" cy="66675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73FF1E-B886-4C72-9E57-226B3B003993}"/>
              </a:ext>
            </a:extLst>
          </p:cNvPr>
          <p:cNvCxnSpPr>
            <a:cxnSpLocks/>
          </p:cNvCxnSpPr>
          <p:nvPr/>
        </p:nvCxnSpPr>
        <p:spPr>
          <a:xfrm>
            <a:off x="755547" y="4816935"/>
            <a:ext cx="939903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/>
              <p:nvPr/>
            </p:nvSpPr>
            <p:spPr>
              <a:xfrm>
                <a:off x="1241879" y="48459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79" y="4845903"/>
                <a:ext cx="67717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/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/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8C34930-A51E-4E00-8C6D-FB1F86AB8282}"/>
              </a:ext>
            </a:extLst>
          </p:cNvPr>
          <p:cNvGrpSpPr/>
          <p:nvPr/>
        </p:nvGrpSpPr>
        <p:grpSpPr>
          <a:xfrm>
            <a:off x="4076700" y="3810000"/>
            <a:ext cx="4373034" cy="1924050"/>
            <a:chOff x="4076700" y="3810000"/>
            <a:chExt cx="4373034" cy="1924050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AFDB25-B5EE-4C90-9121-2AA50F755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700" y="3867150"/>
              <a:ext cx="0" cy="18669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6BFD07F-FEB4-4E4F-B51B-6D0930565F02}"/>
                    </a:ext>
                  </a:extLst>
                </p:cNvPr>
                <p:cNvSpPr txBox="1"/>
                <p:nvPr/>
              </p:nvSpPr>
              <p:spPr>
                <a:xfrm>
                  <a:off x="4156529" y="465540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6BFD07F-FEB4-4E4F-B51B-6D0930565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529" y="4655403"/>
                  <a:ext cx="883255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E4090C6-6D70-4BA1-A1AE-83762AC74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350" y="3810000"/>
              <a:ext cx="0" cy="18669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4D9CBD6-61E2-481A-829A-565130CD365C}"/>
                    </a:ext>
                  </a:extLst>
                </p:cNvPr>
                <p:cNvSpPr txBox="1"/>
                <p:nvPr/>
              </p:nvSpPr>
              <p:spPr>
                <a:xfrm>
                  <a:off x="5947229" y="46744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4D9CBD6-61E2-481A-829A-565130CD3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229" y="4674453"/>
                  <a:ext cx="883255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43ED5A1-7BCE-4520-81C5-93B2414D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2850" y="3810000"/>
              <a:ext cx="0" cy="18669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42DACA8-9958-4448-929C-648DEEFA47B0}"/>
                    </a:ext>
                  </a:extLst>
                </p:cNvPr>
                <p:cNvSpPr txBox="1"/>
                <p:nvPr/>
              </p:nvSpPr>
              <p:spPr>
                <a:xfrm>
                  <a:off x="7566479" y="46744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42DACA8-9958-4448-929C-648DEEFA4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479" y="4674453"/>
                  <a:ext cx="883255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EEC5B93-EA48-450A-9954-463A762E8170}"/>
                  </a:ext>
                </a:extLst>
              </p:cNvPr>
              <p:cNvSpPr txBox="1"/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EEC5B93-EA48-450A-9954-463A762E8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509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283">
        <p:fade/>
      </p:transition>
    </mc:Choice>
    <mc:Fallback xmlns="">
      <p:transition spd="med" advTm="122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711BD-BFC9-4E41-88AB-A1C0011D4896}"/>
              </a:ext>
            </a:extLst>
          </p:cNvPr>
          <p:cNvGrpSpPr/>
          <p:nvPr/>
        </p:nvGrpSpPr>
        <p:grpSpPr>
          <a:xfrm>
            <a:off x="0" y="0"/>
            <a:ext cx="3305457" cy="3115082"/>
            <a:chOff x="0" y="0"/>
            <a:chExt cx="3305457" cy="31150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9E9A6-9E52-45D0-AE29-2D6DE12E5ECA}"/>
                </a:ext>
              </a:extLst>
            </p:cNvPr>
            <p:cNvGrpSpPr/>
            <p:nvPr/>
          </p:nvGrpSpPr>
          <p:grpSpPr>
            <a:xfrm rot="5400000">
              <a:off x="420998" y="1001050"/>
              <a:ext cx="2079995" cy="2148070"/>
              <a:chOff x="647592" y="3443079"/>
              <a:chExt cx="2079995" cy="214807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639318C-FB89-45B4-B292-6B02F233B814}"/>
                  </a:ext>
                </a:extLst>
              </p:cNvPr>
              <p:cNvGrpSpPr/>
              <p:nvPr/>
            </p:nvGrpSpPr>
            <p:grpSpPr>
              <a:xfrm>
                <a:off x="647592" y="3443079"/>
                <a:ext cx="2079995" cy="2148070"/>
                <a:chOff x="988571" y="2319130"/>
                <a:chExt cx="1456455" cy="1504122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18D2C9A-6158-4C45-B450-E30599787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165" y="2319130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1B41BB0-8610-4E16-816A-719610DD3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017" y="2325756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B949AD1-D585-408B-9EF9-E97EFB4FE1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3794203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142D39C-9FC7-4A9E-92D1-26DEE2669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5197" y="3058708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3208DF1-9957-4BC8-8B42-E10C82711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2349715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0B22D-851E-4DFA-9F0C-C60D83280B33}"/>
              </a:ext>
            </a:extLst>
          </p:cNvPr>
          <p:cNvGrpSpPr/>
          <p:nvPr/>
        </p:nvGrpSpPr>
        <p:grpSpPr>
          <a:xfrm>
            <a:off x="8441955" y="3873997"/>
            <a:ext cx="1799612" cy="1812719"/>
            <a:chOff x="1533524" y="2831690"/>
            <a:chExt cx="1799612" cy="18127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922930-4C48-473D-BDF0-1B158C553FB5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1C73497-D111-48AB-AA82-4CBB12F5DE35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AF865FF7-D772-4126-A30C-8184EA90166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AAF316-8C46-453A-BBB2-FBDBA525F081}"/>
              </a:ext>
            </a:extLst>
          </p:cNvPr>
          <p:cNvGrpSpPr/>
          <p:nvPr/>
        </p:nvGrpSpPr>
        <p:grpSpPr>
          <a:xfrm>
            <a:off x="2565044" y="4600378"/>
            <a:ext cx="6872864" cy="2257622"/>
            <a:chOff x="2565044" y="4600378"/>
            <a:chExt cx="6872864" cy="2257622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377DBC-4668-47FD-B5B6-360336A500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3917" y="13863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22A440-7411-4D7D-B84D-48866CA4E1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79036" y="20721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/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8D2D56B-FAEA-4A52-8C8F-555F07D96513}"/>
              </a:ext>
            </a:extLst>
          </p:cNvPr>
          <p:cNvGrpSpPr/>
          <p:nvPr/>
        </p:nvGrpSpPr>
        <p:grpSpPr>
          <a:xfrm rot="10800000">
            <a:off x="8629356" y="4275137"/>
            <a:ext cx="714377" cy="499269"/>
            <a:chOff x="1732866" y="3259704"/>
            <a:chExt cx="1553262" cy="49926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85A9AE-9072-41F3-A82A-3245917417A7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2908D5-8A06-44D0-9F3D-CD38BC3FBA09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B59BD4-C729-482F-9BB8-042BB74E1A01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CBA14A-64A5-49A1-A99D-57D2034268A8}"/>
                </a:ext>
              </a:extLst>
            </p:cNvPr>
            <p:cNvSpPr/>
            <p:nvPr/>
          </p:nvSpPr>
          <p:spPr>
            <a:xfrm>
              <a:off x="3124202" y="3259704"/>
              <a:ext cx="161926" cy="3597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F88432-A000-4499-AC47-B0F534256FC3}"/>
              </a:ext>
            </a:extLst>
          </p:cNvPr>
          <p:cNvCxnSpPr>
            <a:cxnSpLocks/>
          </p:cNvCxnSpPr>
          <p:nvPr/>
        </p:nvCxnSpPr>
        <p:spPr>
          <a:xfrm flipV="1">
            <a:off x="781050" y="3924300"/>
            <a:ext cx="0" cy="91440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BCD896-6CBB-4403-B6AF-C01B13F1442D}"/>
              </a:ext>
            </a:extLst>
          </p:cNvPr>
          <p:cNvCxnSpPr>
            <a:cxnSpLocks/>
          </p:cNvCxnSpPr>
          <p:nvPr/>
        </p:nvCxnSpPr>
        <p:spPr>
          <a:xfrm flipH="1">
            <a:off x="342900" y="4781550"/>
            <a:ext cx="444500" cy="66675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73FF1E-B886-4C72-9E57-226B3B003993}"/>
              </a:ext>
            </a:extLst>
          </p:cNvPr>
          <p:cNvCxnSpPr>
            <a:cxnSpLocks/>
          </p:cNvCxnSpPr>
          <p:nvPr/>
        </p:nvCxnSpPr>
        <p:spPr>
          <a:xfrm>
            <a:off x="755547" y="4816935"/>
            <a:ext cx="939903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/>
              <p:nvPr/>
            </p:nvSpPr>
            <p:spPr>
              <a:xfrm>
                <a:off x="1241879" y="48459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79" y="4845903"/>
                <a:ext cx="67717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/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/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CCD135-3B1D-447E-A9A8-B2FCE8814C21}"/>
                  </a:ext>
                </a:extLst>
              </p:cNvPr>
              <p:cNvSpPr txBox="1"/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CCD135-3B1D-447E-A9A8-B2FCE8814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4AC87F1-1D1A-4069-929B-DB2640E58358}"/>
              </a:ext>
            </a:extLst>
          </p:cNvPr>
          <p:cNvGrpSpPr/>
          <p:nvPr/>
        </p:nvGrpSpPr>
        <p:grpSpPr>
          <a:xfrm>
            <a:off x="3771900" y="4503003"/>
            <a:ext cx="4421739" cy="869097"/>
            <a:chOff x="3771900" y="4503003"/>
            <a:chExt cx="4421739" cy="869097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CCA3B46-DFC3-4C99-82DA-E41991A83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1900" y="45910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82A0172-A9DC-430A-8AC1-D3BD5966ED93}"/>
                    </a:ext>
                  </a:extLst>
                </p:cNvPr>
                <p:cNvSpPr txBox="1"/>
                <p:nvPr/>
              </p:nvSpPr>
              <p:spPr>
                <a:xfrm>
                  <a:off x="4076700" y="450300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82A0172-A9DC-430A-8AC1-D3BD5966E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700" y="4503003"/>
                  <a:ext cx="897489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1BE086C-47D1-4A71-801A-F0377BB24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200" y="45910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D11FEE-41E2-4A8A-8A57-C4FEC50D1851}"/>
                    </a:ext>
                  </a:extLst>
                </p:cNvPr>
                <p:cNvSpPr txBox="1"/>
                <p:nvPr/>
              </p:nvSpPr>
              <p:spPr>
                <a:xfrm>
                  <a:off x="5715000" y="450300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D11FEE-41E2-4A8A-8A57-C4FEC50D1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4503003"/>
                  <a:ext cx="897489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2A79CBD-C3BC-4886-A6C3-DB35D823F7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350" y="46291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08CA3F0-EF85-49F7-8DF3-E36B2A86DA11}"/>
                    </a:ext>
                  </a:extLst>
                </p:cNvPr>
                <p:cNvSpPr txBox="1"/>
                <p:nvPr/>
              </p:nvSpPr>
              <p:spPr>
                <a:xfrm>
                  <a:off x="7296150" y="454110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08CA3F0-EF85-49F7-8DF3-E36B2A86D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6150" y="4541103"/>
                  <a:ext cx="897489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7E12F38-E9C3-4C0A-B9E4-8691022836DD}"/>
                  </a:ext>
                </a:extLst>
              </p:cNvPr>
              <p:cNvSpPr txBox="1"/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7E12F38-E9C3-4C0A-B9E4-869102283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590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42">
        <p:fade/>
      </p:transition>
    </mc:Choice>
    <mc:Fallback xmlns="">
      <p:transition spd="med" advTm="10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2711BD-BFC9-4E41-88AB-A1C0011D4896}"/>
              </a:ext>
            </a:extLst>
          </p:cNvPr>
          <p:cNvGrpSpPr/>
          <p:nvPr/>
        </p:nvGrpSpPr>
        <p:grpSpPr>
          <a:xfrm>
            <a:off x="0" y="0"/>
            <a:ext cx="3305457" cy="3115082"/>
            <a:chOff x="0" y="0"/>
            <a:chExt cx="3305457" cy="31150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BB9E9A6-9E52-45D0-AE29-2D6DE12E5ECA}"/>
                </a:ext>
              </a:extLst>
            </p:cNvPr>
            <p:cNvGrpSpPr/>
            <p:nvPr/>
          </p:nvGrpSpPr>
          <p:grpSpPr>
            <a:xfrm rot="5400000">
              <a:off x="420998" y="1001050"/>
              <a:ext cx="2079995" cy="2148070"/>
              <a:chOff x="647592" y="3443079"/>
              <a:chExt cx="2079995" cy="214807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639318C-FB89-45B4-B292-6B02F233B814}"/>
                  </a:ext>
                </a:extLst>
              </p:cNvPr>
              <p:cNvGrpSpPr/>
              <p:nvPr/>
            </p:nvGrpSpPr>
            <p:grpSpPr>
              <a:xfrm>
                <a:off x="647592" y="3443079"/>
                <a:ext cx="2079995" cy="2148070"/>
                <a:chOff x="988571" y="2319130"/>
                <a:chExt cx="1456455" cy="1504122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18D2C9A-6158-4C45-B450-E30599787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165" y="2319130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1B41BB0-8610-4E16-816A-719610DD3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92017" y="2325756"/>
                  <a:ext cx="0" cy="149749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B949AD1-D585-408B-9EF9-E97EFB4FE1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3794203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142D39C-9FC7-4A9E-92D1-26DEE2669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5197" y="3058708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B3208DF1-9957-4BC8-8B42-E10C82711E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571" y="2349715"/>
                  <a:ext cx="1449829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22B9A4C-3E6E-4375-9165-A55E1AEAF5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06386" y="4652335"/>
                    <a:ext cx="676532" cy="92333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0B22D-851E-4DFA-9F0C-C60D83280B33}"/>
              </a:ext>
            </a:extLst>
          </p:cNvPr>
          <p:cNvGrpSpPr/>
          <p:nvPr/>
        </p:nvGrpSpPr>
        <p:grpSpPr>
          <a:xfrm>
            <a:off x="8441955" y="3873997"/>
            <a:ext cx="1799612" cy="1812719"/>
            <a:chOff x="1533524" y="2831690"/>
            <a:chExt cx="1799612" cy="18127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922930-4C48-473D-BDF0-1B158C553FB5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1C73497-D111-48AB-AA82-4CBB12F5DE35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AF865FF7-D772-4126-A30C-8184EA90166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AAF316-8C46-453A-BBB2-FBDBA525F081}"/>
              </a:ext>
            </a:extLst>
          </p:cNvPr>
          <p:cNvGrpSpPr/>
          <p:nvPr/>
        </p:nvGrpSpPr>
        <p:grpSpPr>
          <a:xfrm>
            <a:off x="2565044" y="3863777"/>
            <a:ext cx="6872864" cy="2994223"/>
            <a:chOff x="2565044" y="3863777"/>
            <a:chExt cx="6872864" cy="2994223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377DBC-4668-47FD-B5B6-360336A500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23917" y="13863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A26317-27EB-415E-9306-88B7132AB72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43440" y="24785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93A936-E7B3-468F-AB57-68FC60E9D9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67974" y="649785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22A440-7411-4D7D-B84D-48866CA4E1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79036" y="2072186"/>
              <a:ext cx="0" cy="642798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/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6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41187C-1F9D-4036-888E-F5E034EF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85" y="0"/>
                <a:ext cx="7240315" cy="20826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8D2D56B-FAEA-4A52-8C8F-555F07D96513}"/>
              </a:ext>
            </a:extLst>
          </p:cNvPr>
          <p:cNvGrpSpPr/>
          <p:nvPr/>
        </p:nvGrpSpPr>
        <p:grpSpPr>
          <a:xfrm rot="10800000">
            <a:off x="8629356" y="4275137"/>
            <a:ext cx="714377" cy="499269"/>
            <a:chOff x="1732866" y="3259704"/>
            <a:chExt cx="1553262" cy="49926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85A9AE-9072-41F3-A82A-3245917417A7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2908D5-8A06-44D0-9F3D-CD38BC3FBA09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B59BD4-C729-482F-9BB8-042BB74E1A01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FCBA14A-64A5-49A1-A99D-57D2034268A8}"/>
                </a:ext>
              </a:extLst>
            </p:cNvPr>
            <p:cNvSpPr/>
            <p:nvPr/>
          </p:nvSpPr>
          <p:spPr>
            <a:xfrm>
              <a:off x="3124202" y="3259704"/>
              <a:ext cx="161926" cy="3597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F88432-A000-4499-AC47-B0F534256FC3}"/>
              </a:ext>
            </a:extLst>
          </p:cNvPr>
          <p:cNvCxnSpPr>
            <a:cxnSpLocks/>
          </p:cNvCxnSpPr>
          <p:nvPr/>
        </p:nvCxnSpPr>
        <p:spPr>
          <a:xfrm flipV="1">
            <a:off x="781050" y="3924300"/>
            <a:ext cx="0" cy="91440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BCD896-6CBB-4403-B6AF-C01B13F1442D}"/>
              </a:ext>
            </a:extLst>
          </p:cNvPr>
          <p:cNvCxnSpPr>
            <a:cxnSpLocks/>
          </p:cNvCxnSpPr>
          <p:nvPr/>
        </p:nvCxnSpPr>
        <p:spPr>
          <a:xfrm flipH="1">
            <a:off x="342900" y="4781550"/>
            <a:ext cx="444500" cy="66675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73FF1E-B886-4C72-9E57-226B3B003993}"/>
              </a:ext>
            </a:extLst>
          </p:cNvPr>
          <p:cNvCxnSpPr>
            <a:cxnSpLocks/>
          </p:cNvCxnSpPr>
          <p:nvPr/>
        </p:nvCxnSpPr>
        <p:spPr>
          <a:xfrm>
            <a:off x="755547" y="4816935"/>
            <a:ext cx="939903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/>
              <p:nvPr/>
            </p:nvSpPr>
            <p:spPr>
              <a:xfrm>
                <a:off x="1241879" y="48459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79" y="4845903"/>
                <a:ext cx="677172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/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/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2B47B3C-C682-419A-81CF-B6BF92042B6C}"/>
                  </a:ext>
                </a:extLst>
              </p:cNvPr>
              <p:cNvSpPr txBox="1"/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2B47B3C-C682-419A-81CF-B6BF92042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49D0B5-358C-4636-BD92-3FCE642B8E8E}"/>
                  </a:ext>
                </a:extLst>
              </p:cNvPr>
              <p:cNvSpPr txBox="1"/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49D0B5-358C-4636-BD92-3FCE642B8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317A1A-4BCD-4535-9A64-9B3AD0E58F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3680" y="1486080"/>
              <a:ext cx="8966520" cy="1481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317A1A-4BCD-4535-9A64-9B3AD0E58F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64320" y="1476720"/>
                <a:ext cx="8985240" cy="15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37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94">
        <p:fade/>
      </p:transition>
    </mc:Choice>
    <mc:Fallback xmlns="">
      <p:transition spd="med" advTm="13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EDD41A-7661-4D78-A07A-8467B2EFB5CE}"/>
              </a:ext>
            </a:extLst>
          </p:cNvPr>
          <p:cNvGrpSpPr/>
          <p:nvPr/>
        </p:nvGrpSpPr>
        <p:grpSpPr>
          <a:xfrm>
            <a:off x="-2601789" y="0"/>
            <a:ext cx="5930849" cy="3609367"/>
            <a:chOff x="-2601789" y="0"/>
            <a:chExt cx="5930849" cy="3609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5098C79-827F-4EA3-83AA-AF3016BE08B3}"/>
                </a:ext>
              </a:extLst>
            </p:cNvPr>
            <p:cNvGrpSpPr/>
            <p:nvPr/>
          </p:nvGrpSpPr>
          <p:grpSpPr>
            <a:xfrm rot="5400000">
              <a:off x="-1302657" y="-1022351"/>
              <a:ext cx="3332586" cy="5930849"/>
              <a:chOff x="3848100" y="2628899"/>
              <a:chExt cx="3332586" cy="593084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AF75FC-7FCC-48A8-9B56-3BAF2D04E244}"/>
                  </a:ext>
                </a:extLst>
              </p:cNvPr>
              <p:cNvGrpSpPr/>
              <p:nvPr/>
            </p:nvGrpSpPr>
            <p:grpSpPr>
              <a:xfrm>
                <a:off x="3848100" y="2628899"/>
                <a:ext cx="3332586" cy="5930849"/>
                <a:chOff x="5067300" y="1752600"/>
                <a:chExt cx="2333544" cy="4152900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5A32924D-49E4-4FBF-A6F7-4C4B17CFABC8}"/>
                    </a:ext>
                  </a:extLst>
                </p:cNvPr>
                <p:cNvGrpSpPr/>
                <p:nvPr/>
              </p:nvGrpSpPr>
              <p:grpSpPr>
                <a:xfrm>
                  <a:off x="5067300" y="1752600"/>
                  <a:ext cx="2333544" cy="4152900"/>
                  <a:chOff x="2990850" y="1752600"/>
                  <a:chExt cx="2333544" cy="4152900"/>
                </a:xfrm>
              </p:grpSpPr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55B3248A-B996-4A0E-8116-3883D542CAD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373150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02A4C671-54DC-45B2-AE3B-01256BC97F8D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82550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56E1CC0-4D7E-42C0-B1A8-AB1796825622}"/>
                    </a:ext>
                  </a:extLst>
                </p:cNvPr>
                <p:cNvGrpSpPr/>
                <p:nvPr/>
              </p:nvGrpSpPr>
              <p:grpSpPr>
                <a:xfrm>
                  <a:off x="5671930" y="2237072"/>
                  <a:ext cx="1205948" cy="1497497"/>
                  <a:chOff x="5671930" y="2237072"/>
                  <a:chExt cx="1205948" cy="1497497"/>
                </a:xfrm>
              </p:grpSpPr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26D2607B-991B-4280-A433-31A2DFF90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1930" y="3734569"/>
                    <a:ext cx="1205948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362CB4C-2F0E-4FF2-8397-EB677A627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4939" y="2946065"/>
                    <a:ext cx="1099931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76F9E8C2-B48E-4225-A5C1-09E33B5856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3722" y="2237072"/>
                    <a:ext cx="649356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701AF6-5B6F-42BE-815F-215AA4AD7FE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11636" y="451898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701AF6-5B6F-42BE-815F-215AA4AD7F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11636" y="4518985"/>
                    <a:ext cx="67653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222683-4ACB-43FD-960D-02EDDB8A9301}"/>
              </a:ext>
            </a:extLst>
          </p:cNvPr>
          <p:cNvGrpSpPr/>
          <p:nvPr/>
        </p:nvGrpSpPr>
        <p:grpSpPr>
          <a:xfrm>
            <a:off x="-11450562" y="2530806"/>
            <a:ext cx="28024004" cy="5562496"/>
            <a:chOff x="-11450562" y="2530806"/>
            <a:chExt cx="28024004" cy="5562496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1D66949A-3383-454E-9270-8BC427A7359A}"/>
                </a:ext>
              </a:extLst>
            </p:cNvPr>
            <p:cNvSpPr/>
            <p:nvPr/>
          </p:nvSpPr>
          <p:spPr>
            <a:xfrm>
              <a:off x="-5676087" y="3878742"/>
              <a:ext cx="17078637" cy="4214560"/>
            </a:xfrm>
            <a:prstGeom prst="arc">
              <a:avLst>
                <a:gd name="adj1" fmla="val 16223553"/>
                <a:gd name="adj2" fmla="val 2067338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F7D12442-9EB6-4808-816C-923D5D3BB469}"/>
                </a:ext>
              </a:extLst>
            </p:cNvPr>
            <p:cNvSpPr/>
            <p:nvPr/>
          </p:nvSpPr>
          <p:spPr>
            <a:xfrm>
              <a:off x="-9635950" y="4631738"/>
              <a:ext cx="25256950" cy="2525834"/>
            </a:xfrm>
            <a:prstGeom prst="arc">
              <a:avLst>
                <a:gd name="adj1" fmla="val 16223553"/>
                <a:gd name="adj2" fmla="val 20935928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B553D48-00F4-4D75-9E66-060EC7300D61}"/>
                </a:ext>
              </a:extLst>
            </p:cNvPr>
            <p:cNvSpPr/>
            <p:nvPr/>
          </p:nvSpPr>
          <p:spPr>
            <a:xfrm flipV="1">
              <a:off x="-11450562" y="2695289"/>
              <a:ext cx="28024004" cy="2575128"/>
            </a:xfrm>
            <a:prstGeom prst="arc">
              <a:avLst>
                <a:gd name="adj1" fmla="val 16223553"/>
                <a:gd name="adj2" fmla="val 20892376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0FE8E71E-1A2A-4DB0-8C6E-BD8E51ECBAB8}"/>
                </a:ext>
              </a:extLst>
            </p:cNvPr>
            <p:cNvSpPr/>
            <p:nvPr/>
          </p:nvSpPr>
          <p:spPr>
            <a:xfrm flipV="1">
              <a:off x="-7720125" y="2530806"/>
              <a:ext cx="21169425" cy="3142142"/>
            </a:xfrm>
            <a:prstGeom prst="arc">
              <a:avLst>
                <a:gd name="adj1" fmla="val 16223553"/>
                <a:gd name="adj2" fmla="val 2079652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F2E436-C416-4984-8C6D-D3E0FEDE18F4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70895D-B9C5-45AE-8D35-F55F52754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060882-30AC-49AA-8DB1-FBA3F9F75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59CE15-823E-4320-BEF3-59B5690E19AE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2F48C1-FBF9-4C3C-B587-6550B62FA1C1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2F48C1-FBF9-4C3C-B587-6550B62FA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FDE55C-1DE9-444C-9BCF-0912DEA3AE29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FDE55C-1DE9-444C-9BCF-0912DEA3A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8ED141-BADD-4D55-95CC-1128CF252CB7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8ED141-BADD-4D55-95CC-1128CF252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1426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2"/>
    </mc:Choice>
    <mc:Fallback xmlns="">
      <p:transition spd="slow" advTm="11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EDD41A-7661-4D78-A07A-8467B2EFB5CE}"/>
              </a:ext>
            </a:extLst>
          </p:cNvPr>
          <p:cNvGrpSpPr/>
          <p:nvPr/>
        </p:nvGrpSpPr>
        <p:grpSpPr>
          <a:xfrm>
            <a:off x="-2601789" y="0"/>
            <a:ext cx="5930849" cy="3609367"/>
            <a:chOff x="-2601789" y="0"/>
            <a:chExt cx="5930849" cy="3609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5098C79-827F-4EA3-83AA-AF3016BE08B3}"/>
                </a:ext>
              </a:extLst>
            </p:cNvPr>
            <p:cNvGrpSpPr/>
            <p:nvPr/>
          </p:nvGrpSpPr>
          <p:grpSpPr>
            <a:xfrm rot="5400000">
              <a:off x="-1302657" y="-1022351"/>
              <a:ext cx="3332586" cy="5930849"/>
              <a:chOff x="3848100" y="2628899"/>
              <a:chExt cx="3332586" cy="593084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AF75FC-7FCC-48A8-9B56-3BAF2D04E244}"/>
                  </a:ext>
                </a:extLst>
              </p:cNvPr>
              <p:cNvGrpSpPr/>
              <p:nvPr/>
            </p:nvGrpSpPr>
            <p:grpSpPr>
              <a:xfrm>
                <a:off x="3848100" y="2628899"/>
                <a:ext cx="3332586" cy="5930849"/>
                <a:chOff x="5067300" y="1752600"/>
                <a:chExt cx="2333544" cy="4152900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5A32924D-49E4-4FBF-A6F7-4C4B17CFABC8}"/>
                    </a:ext>
                  </a:extLst>
                </p:cNvPr>
                <p:cNvGrpSpPr/>
                <p:nvPr/>
              </p:nvGrpSpPr>
              <p:grpSpPr>
                <a:xfrm>
                  <a:off x="5067300" y="1752600"/>
                  <a:ext cx="2333544" cy="4152900"/>
                  <a:chOff x="2990850" y="1752600"/>
                  <a:chExt cx="2333544" cy="4152900"/>
                </a:xfrm>
              </p:grpSpPr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55B3248A-B996-4A0E-8116-3883D542CAD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373150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02A4C671-54DC-45B2-AE3B-01256BC97F8D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82550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56E1CC0-4D7E-42C0-B1A8-AB1796825622}"/>
                    </a:ext>
                  </a:extLst>
                </p:cNvPr>
                <p:cNvGrpSpPr/>
                <p:nvPr/>
              </p:nvGrpSpPr>
              <p:grpSpPr>
                <a:xfrm>
                  <a:off x="5671930" y="2237072"/>
                  <a:ext cx="1205948" cy="1497497"/>
                  <a:chOff x="5671930" y="2237072"/>
                  <a:chExt cx="1205948" cy="1497497"/>
                </a:xfrm>
              </p:grpSpPr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26D2607B-991B-4280-A433-31A2DFF90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1930" y="3734569"/>
                    <a:ext cx="1205948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362CB4C-2F0E-4FF2-8397-EB677A627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4939" y="2946065"/>
                    <a:ext cx="1099931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76F9E8C2-B48E-4225-A5C1-09E33B5856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3722" y="2237072"/>
                    <a:ext cx="649356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701AF6-5B6F-42BE-815F-215AA4AD7FE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11636" y="451898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701AF6-5B6F-42BE-815F-215AA4AD7F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11636" y="4518985"/>
                    <a:ext cx="67653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222683-4ACB-43FD-960D-02EDDB8A9301}"/>
              </a:ext>
            </a:extLst>
          </p:cNvPr>
          <p:cNvGrpSpPr/>
          <p:nvPr/>
        </p:nvGrpSpPr>
        <p:grpSpPr>
          <a:xfrm>
            <a:off x="-7720125" y="2530806"/>
            <a:ext cx="21169425" cy="5562496"/>
            <a:chOff x="-7720125" y="2530806"/>
            <a:chExt cx="21169425" cy="5562496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1D66949A-3383-454E-9270-8BC427A7359A}"/>
                </a:ext>
              </a:extLst>
            </p:cNvPr>
            <p:cNvSpPr/>
            <p:nvPr/>
          </p:nvSpPr>
          <p:spPr>
            <a:xfrm>
              <a:off x="-5676087" y="3878742"/>
              <a:ext cx="17078637" cy="4214560"/>
            </a:xfrm>
            <a:prstGeom prst="arc">
              <a:avLst>
                <a:gd name="adj1" fmla="val 16223553"/>
                <a:gd name="adj2" fmla="val 2067338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0FE8E71E-1A2A-4DB0-8C6E-BD8E51ECBAB8}"/>
                </a:ext>
              </a:extLst>
            </p:cNvPr>
            <p:cNvSpPr/>
            <p:nvPr/>
          </p:nvSpPr>
          <p:spPr>
            <a:xfrm flipV="1">
              <a:off x="-7720125" y="2530806"/>
              <a:ext cx="21169425" cy="3142142"/>
            </a:xfrm>
            <a:prstGeom prst="arc">
              <a:avLst>
                <a:gd name="adj1" fmla="val 16223553"/>
                <a:gd name="adj2" fmla="val 2079652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F2E436-C416-4984-8C6D-D3E0FEDE18F4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70895D-B9C5-45AE-8D35-F55F52754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060882-30AC-49AA-8DB1-FBA3F9F75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59CE15-823E-4320-BEF3-59B5690E19AE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2F48C1-FBF9-4C3C-B587-6550B62FA1C1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2F48C1-FBF9-4C3C-B587-6550B62FA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FDE55C-1DE9-444C-9BCF-0912DEA3AE29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FDE55C-1DE9-444C-9BCF-0912DEA3A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8ED141-BADD-4D55-95CC-1128CF252CB7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8ED141-BADD-4D55-95CC-1128CF252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A38384-582F-458E-A3DE-E4D63C921D06}"/>
              </a:ext>
            </a:extLst>
          </p:cNvPr>
          <p:cNvGrpSpPr/>
          <p:nvPr/>
        </p:nvGrpSpPr>
        <p:grpSpPr>
          <a:xfrm>
            <a:off x="3562350" y="3886200"/>
            <a:ext cx="5001684" cy="1809750"/>
            <a:chOff x="3562350" y="3886200"/>
            <a:chExt cx="5001684" cy="180975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8B6AD1C-F101-4441-B752-3759CBB71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2350" y="3886200"/>
              <a:ext cx="0" cy="1809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42BE35-7433-457E-92F9-8BF5B37CA416}"/>
                    </a:ext>
                  </a:extLst>
                </p:cNvPr>
                <p:cNvSpPr txBox="1"/>
                <p:nvPr/>
              </p:nvSpPr>
              <p:spPr>
                <a:xfrm>
                  <a:off x="3623129" y="44077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42BE35-7433-457E-92F9-8BF5B37CA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129" y="4407753"/>
                  <a:ext cx="883255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FC6FF90-1FF4-4389-8615-509864847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6900" y="3943350"/>
              <a:ext cx="0" cy="16954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771C2BE-ABB6-4FD1-A12E-D1E97544ABE2}"/>
                    </a:ext>
                  </a:extLst>
                </p:cNvPr>
                <p:cNvSpPr txBox="1"/>
                <p:nvPr/>
              </p:nvSpPr>
              <p:spPr>
                <a:xfrm>
                  <a:off x="5737679" y="44077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771C2BE-ABB6-4FD1-A12E-D1E97544AB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679" y="44077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BACC567-9128-4FBE-845E-03796C739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0000" y="4171950"/>
              <a:ext cx="0" cy="13716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5E76BEA-8097-4CD2-8E89-EB0D8D66AD20}"/>
                    </a:ext>
                  </a:extLst>
                </p:cNvPr>
                <p:cNvSpPr txBox="1"/>
                <p:nvPr/>
              </p:nvSpPr>
              <p:spPr>
                <a:xfrm>
                  <a:off x="7680779" y="446490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5E76BEA-8097-4CD2-8E89-EB0D8D66A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0779" y="4464903"/>
                  <a:ext cx="883255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7D957D-7701-4EE5-9438-39CB46301C31}"/>
                  </a:ext>
                </a:extLst>
              </p:cNvPr>
              <p:cNvSpPr txBox="1"/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7D957D-7701-4EE5-9438-39CB4630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8339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16">
        <p:fade/>
      </p:transition>
    </mc:Choice>
    <mc:Fallback xmlns="">
      <p:transition spd="med" advTm="55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EDD41A-7661-4D78-A07A-8467B2EFB5CE}"/>
              </a:ext>
            </a:extLst>
          </p:cNvPr>
          <p:cNvGrpSpPr/>
          <p:nvPr/>
        </p:nvGrpSpPr>
        <p:grpSpPr>
          <a:xfrm>
            <a:off x="-2601789" y="0"/>
            <a:ext cx="5930849" cy="3609367"/>
            <a:chOff x="-2601789" y="0"/>
            <a:chExt cx="5930849" cy="3609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5098C79-827F-4EA3-83AA-AF3016BE08B3}"/>
                </a:ext>
              </a:extLst>
            </p:cNvPr>
            <p:cNvGrpSpPr/>
            <p:nvPr/>
          </p:nvGrpSpPr>
          <p:grpSpPr>
            <a:xfrm rot="5400000">
              <a:off x="-1302657" y="-1022351"/>
              <a:ext cx="3332586" cy="5930849"/>
              <a:chOff x="3848100" y="2628899"/>
              <a:chExt cx="3332586" cy="593084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AF75FC-7FCC-48A8-9B56-3BAF2D04E244}"/>
                  </a:ext>
                </a:extLst>
              </p:cNvPr>
              <p:cNvGrpSpPr/>
              <p:nvPr/>
            </p:nvGrpSpPr>
            <p:grpSpPr>
              <a:xfrm>
                <a:off x="3848100" y="2628899"/>
                <a:ext cx="3332586" cy="5930849"/>
                <a:chOff x="5067300" y="1752600"/>
                <a:chExt cx="2333544" cy="4152900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5A32924D-49E4-4FBF-A6F7-4C4B17CFABC8}"/>
                    </a:ext>
                  </a:extLst>
                </p:cNvPr>
                <p:cNvGrpSpPr/>
                <p:nvPr/>
              </p:nvGrpSpPr>
              <p:grpSpPr>
                <a:xfrm>
                  <a:off x="5067300" y="1752600"/>
                  <a:ext cx="2333544" cy="4152900"/>
                  <a:chOff x="2990850" y="1752600"/>
                  <a:chExt cx="2333544" cy="4152900"/>
                </a:xfrm>
              </p:grpSpPr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55B3248A-B996-4A0E-8116-3883D542CAD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373150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02A4C671-54DC-45B2-AE3B-01256BC97F8D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82550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56E1CC0-4D7E-42C0-B1A8-AB1796825622}"/>
                    </a:ext>
                  </a:extLst>
                </p:cNvPr>
                <p:cNvGrpSpPr/>
                <p:nvPr/>
              </p:nvGrpSpPr>
              <p:grpSpPr>
                <a:xfrm>
                  <a:off x="5671930" y="2237072"/>
                  <a:ext cx="1205948" cy="1497497"/>
                  <a:chOff x="5671930" y="2237072"/>
                  <a:chExt cx="1205948" cy="1497497"/>
                </a:xfrm>
              </p:grpSpPr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26D2607B-991B-4280-A433-31A2DFF90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1930" y="3734569"/>
                    <a:ext cx="1205948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362CB4C-2F0E-4FF2-8397-EB677A627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4939" y="2946065"/>
                    <a:ext cx="1099931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76F9E8C2-B48E-4225-A5C1-09E33B5856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3722" y="2237072"/>
                    <a:ext cx="649356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701AF6-5B6F-42BE-815F-215AA4AD7FE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11636" y="451898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701AF6-5B6F-42BE-815F-215AA4AD7F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11636" y="4518985"/>
                    <a:ext cx="67653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222683-4ACB-43FD-960D-02EDDB8A9301}"/>
              </a:ext>
            </a:extLst>
          </p:cNvPr>
          <p:cNvGrpSpPr/>
          <p:nvPr/>
        </p:nvGrpSpPr>
        <p:grpSpPr>
          <a:xfrm>
            <a:off x="-11450562" y="2695289"/>
            <a:ext cx="28024004" cy="4462283"/>
            <a:chOff x="-11450562" y="2695289"/>
            <a:chExt cx="28024004" cy="4462283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F7D12442-9EB6-4808-816C-923D5D3BB469}"/>
                </a:ext>
              </a:extLst>
            </p:cNvPr>
            <p:cNvSpPr/>
            <p:nvPr/>
          </p:nvSpPr>
          <p:spPr>
            <a:xfrm>
              <a:off x="-9635950" y="4631738"/>
              <a:ext cx="25256950" cy="2525834"/>
            </a:xfrm>
            <a:prstGeom prst="arc">
              <a:avLst>
                <a:gd name="adj1" fmla="val 16223553"/>
                <a:gd name="adj2" fmla="val 20935928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B553D48-00F4-4D75-9E66-060EC7300D61}"/>
                </a:ext>
              </a:extLst>
            </p:cNvPr>
            <p:cNvSpPr/>
            <p:nvPr/>
          </p:nvSpPr>
          <p:spPr>
            <a:xfrm flipV="1">
              <a:off x="-11450562" y="2695289"/>
              <a:ext cx="28024004" cy="2575128"/>
            </a:xfrm>
            <a:prstGeom prst="arc">
              <a:avLst>
                <a:gd name="adj1" fmla="val 16223553"/>
                <a:gd name="adj2" fmla="val 20892376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F2E436-C416-4984-8C6D-D3E0FEDE18F4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70895D-B9C5-45AE-8D35-F55F52754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060882-30AC-49AA-8DB1-FBA3F9F75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59CE15-823E-4320-BEF3-59B5690E19AE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2F48C1-FBF9-4C3C-B587-6550B62FA1C1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2F48C1-FBF9-4C3C-B587-6550B62FA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FDE55C-1DE9-444C-9BCF-0912DEA3AE29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3FDE55C-1DE9-444C-9BCF-0912DEA3A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8ED141-BADD-4D55-95CC-1128CF252CB7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8ED141-BADD-4D55-95CC-1128CF252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51A9D4-B88A-43E1-B728-EEA8B2278DD2}"/>
                  </a:ext>
                </a:extLst>
              </p:cNvPr>
              <p:cNvSpPr txBox="1"/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51A9D4-B88A-43E1-B728-EEA8B2278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98E8CD6-AC95-4A10-AEDC-AE5EB74B0D68}"/>
              </a:ext>
            </a:extLst>
          </p:cNvPr>
          <p:cNvGrpSpPr/>
          <p:nvPr/>
        </p:nvGrpSpPr>
        <p:grpSpPr>
          <a:xfrm>
            <a:off x="3600450" y="4598253"/>
            <a:ext cx="4878939" cy="888147"/>
            <a:chOff x="3600450" y="4598253"/>
            <a:chExt cx="4878939" cy="8881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1AE73D-D6CD-413C-AC1E-EDF62B277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0450" y="46291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CBE62A-EC46-4A2C-921E-DE697D88E4AB}"/>
                    </a:ext>
                  </a:extLst>
                </p:cNvPr>
                <p:cNvSpPr txBox="1"/>
                <p:nvPr/>
              </p:nvSpPr>
              <p:spPr>
                <a:xfrm>
                  <a:off x="3848100" y="45982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CBE62A-EC46-4A2C-921E-DE697D88E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100" y="4598253"/>
                  <a:ext cx="897489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E9A78E7-269B-4864-8720-2D6463376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200" y="4667250"/>
              <a:ext cx="406400" cy="6096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3148C0C-5153-4DA3-982F-EE603AB6F389}"/>
                    </a:ext>
                  </a:extLst>
                </p:cNvPr>
                <p:cNvSpPr txBox="1"/>
                <p:nvPr/>
              </p:nvSpPr>
              <p:spPr>
                <a:xfrm>
                  <a:off x="5619750" y="46363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3148C0C-5153-4DA3-982F-EE603AB6F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750" y="4636353"/>
                  <a:ext cx="897489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D120614-B198-4882-9B68-447DAF73C2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7750" y="4686300"/>
              <a:ext cx="381000" cy="5715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16C25-FB47-4B61-8A35-71A4AEF02951}"/>
                    </a:ext>
                  </a:extLst>
                </p:cNvPr>
                <p:cNvSpPr txBox="1"/>
                <p:nvPr/>
              </p:nvSpPr>
              <p:spPr>
                <a:xfrm>
                  <a:off x="7581900" y="465540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16C25-FB47-4B61-8A35-71A4AEF029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00" y="4655403"/>
                  <a:ext cx="897489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6ACCB2-F028-4A18-B79F-0AA979EC7053}"/>
                  </a:ext>
                </a:extLst>
              </p:cNvPr>
              <p:cNvSpPr txBox="1"/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6ACCB2-F028-4A18-B79F-0AA979EC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08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6">
        <p:fade/>
      </p:transition>
    </mc:Choice>
    <mc:Fallback xmlns="">
      <p:transition spd="med" advTm="64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0EDD41A-7661-4D78-A07A-8467B2EFB5CE}"/>
              </a:ext>
            </a:extLst>
          </p:cNvPr>
          <p:cNvGrpSpPr/>
          <p:nvPr/>
        </p:nvGrpSpPr>
        <p:grpSpPr>
          <a:xfrm>
            <a:off x="-2601789" y="0"/>
            <a:ext cx="5930849" cy="3609367"/>
            <a:chOff x="-2601789" y="0"/>
            <a:chExt cx="5930849" cy="3609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5457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5098C79-827F-4EA3-83AA-AF3016BE08B3}"/>
                </a:ext>
              </a:extLst>
            </p:cNvPr>
            <p:cNvGrpSpPr/>
            <p:nvPr/>
          </p:nvGrpSpPr>
          <p:grpSpPr>
            <a:xfrm rot="5400000">
              <a:off x="-1302657" y="-1022351"/>
              <a:ext cx="3332586" cy="5930849"/>
              <a:chOff x="3848100" y="2628899"/>
              <a:chExt cx="3332586" cy="593084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DAF75FC-7FCC-48A8-9B56-3BAF2D04E244}"/>
                  </a:ext>
                </a:extLst>
              </p:cNvPr>
              <p:cNvGrpSpPr/>
              <p:nvPr/>
            </p:nvGrpSpPr>
            <p:grpSpPr>
              <a:xfrm>
                <a:off x="3848100" y="2628899"/>
                <a:ext cx="3332586" cy="5930849"/>
                <a:chOff x="5067300" y="1752600"/>
                <a:chExt cx="2333544" cy="4152900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5A32924D-49E4-4FBF-A6F7-4C4B17CFABC8}"/>
                    </a:ext>
                  </a:extLst>
                </p:cNvPr>
                <p:cNvGrpSpPr/>
                <p:nvPr/>
              </p:nvGrpSpPr>
              <p:grpSpPr>
                <a:xfrm>
                  <a:off x="5067300" y="1752600"/>
                  <a:ext cx="2333544" cy="4152900"/>
                  <a:chOff x="2990850" y="1752600"/>
                  <a:chExt cx="2333544" cy="4152900"/>
                </a:xfrm>
              </p:grpSpPr>
              <p:sp>
                <p:nvSpPr>
                  <p:cNvPr id="81" name="Arc 80">
                    <a:extLst>
                      <a:ext uri="{FF2B5EF4-FFF2-40B4-BE49-F238E27FC236}">
                        <a16:creationId xmlns:a16="http://schemas.microsoft.com/office/drawing/2014/main" id="{55B3248A-B996-4A0E-8116-3883D542CAD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373150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2" name="Arc 81">
                    <a:extLst>
                      <a:ext uri="{FF2B5EF4-FFF2-40B4-BE49-F238E27FC236}">
                        <a16:creationId xmlns:a16="http://schemas.microsoft.com/office/drawing/2014/main" id="{02A4C671-54DC-45B2-AE3B-01256BC97F8D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82550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56E1CC0-4D7E-42C0-B1A8-AB1796825622}"/>
                    </a:ext>
                  </a:extLst>
                </p:cNvPr>
                <p:cNvGrpSpPr/>
                <p:nvPr/>
              </p:nvGrpSpPr>
              <p:grpSpPr>
                <a:xfrm>
                  <a:off x="5671930" y="2237072"/>
                  <a:ext cx="1205948" cy="1497497"/>
                  <a:chOff x="5671930" y="2237072"/>
                  <a:chExt cx="1205948" cy="1497497"/>
                </a:xfrm>
              </p:grpSpPr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26D2607B-991B-4280-A433-31A2DFF90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1930" y="3734569"/>
                    <a:ext cx="1205948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362CB4C-2F0E-4FF2-8397-EB677A627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4939" y="2946065"/>
                    <a:ext cx="1099931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76F9E8C2-B48E-4225-A5C1-09E33B5856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3722" y="2237072"/>
                    <a:ext cx="649356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701AF6-5B6F-42BE-815F-215AA4AD7FE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311636" y="451898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1701AF6-5B6F-42BE-815F-215AA4AD7F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311636" y="4518985"/>
                    <a:ext cx="67653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222683-4ACB-43FD-960D-02EDDB8A9301}"/>
              </a:ext>
            </a:extLst>
          </p:cNvPr>
          <p:cNvGrpSpPr/>
          <p:nvPr/>
        </p:nvGrpSpPr>
        <p:grpSpPr>
          <a:xfrm>
            <a:off x="-11450562" y="2530806"/>
            <a:ext cx="28024004" cy="5562496"/>
            <a:chOff x="-11450562" y="2530806"/>
            <a:chExt cx="28024004" cy="5562496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1D66949A-3383-454E-9270-8BC427A7359A}"/>
                </a:ext>
              </a:extLst>
            </p:cNvPr>
            <p:cNvSpPr/>
            <p:nvPr/>
          </p:nvSpPr>
          <p:spPr>
            <a:xfrm>
              <a:off x="-5676087" y="3878742"/>
              <a:ext cx="17078637" cy="4214560"/>
            </a:xfrm>
            <a:prstGeom prst="arc">
              <a:avLst>
                <a:gd name="adj1" fmla="val 16223553"/>
                <a:gd name="adj2" fmla="val 2067338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F7D12442-9EB6-4808-816C-923D5D3BB469}"/>
                </a:ext>
              </a:extLst>
            </p:cNvPr>
            <p:cNvSpPr/>
            <p:nvPr/>
          </p:nvSpPr>
          <p:spPr>
            <a:xfrm>
              <a:off x="-9635950" y="4631738"/>
              <a:ext cx="25256950" cy="2525834"/>
            </a:xfrm>
            <a:prstGeom prst="arc">
              <a:avLst>
                <a:gd name="adj1" fmla="val 16223553"/>
                <a:gd name="adj2" fmla="val 20935928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B553D48-00F4-4D75-9E66-060EC7300D61}"/>
                </a:ext>
              </a:extLst>
            </p:cNvPr>
            <p:cNvSpPr/>
            <p:nvPr/>
          </p:nvSpPr>
          <p:spPr>
            <a:xfrm flipV="1">
              <a:off x="-11450562" y="2695289"/>
              <a:ext cx="28024004" cy="2575128"/>
            </a:xfrm>
            <a:prstGeom prst="arc">
              <a:avLst>
                <a:gd name="adj1" fmla="val 16223553"/>
                <a:gd name="adj2" fmla="val 20892376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0FE8E71E-1A2A-4DB0-8C6E-BD8E51ECBAB8}"/>
                </a:ext>
              </a:extLst>
            </p:cNvPr>
            <p:cNvSpPr/>
            <p:nvPr/>
          </p:nvSpPr>
          <p:spPr>
            <a:xfrm flipV="1">
              <a:off x="-7720125" y="2530806"/>
              <a:ext cx="21169425" cy="3142142"/>
            </a:xfrm>
            <a:prstGeom prst="arc">
              <a:avLst>
                <a:gd name="adj1" fmla="val 16223553"/>
                <a:gd name="adj2" fmla="val 2079652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2CFEC-7ACC-4302-8713-8994973ED788}"/>
              </a:ext>
            </a:extLst>
          </p:cNvPr>
          <p:cNvGrpSpPr/>
          <p:nvPr/>
        </p:nvGrpSpPr>
        <p:grpSpPr>
          <a:xfrm>
            <a:off x="2971800" y="4433887"/>
            <a:ext cx="714376" cy="439511"/>
            <a:chOff x="1732866" y="3319462"/>
            <a:chExt cx="1553260" cy="43951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3362468-F236-47D1-B8A7-8C070A7433AE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DBC04F-6A9C-4DD9-8853-5D759638985E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BA20FF-975C-47AD-8DE1-0092FD81B88D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86164F-96F2-4156-AF02-93E5F36EE178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C0A1FD-C8C6-4778-8BE6-FEAF98A14DEF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554DD52-7113-4227-BB12-FC617FFF9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9CE148D-9C27-43E1-8197-15B5781A9D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F5F2A4-C5DC-4D1C-892A-81F28B9C07A0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DFC6682-1660-4979-8DC0-786CBACA329A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DFC6682-1660-4979-8DC0-786CBACA3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86EECAE-11E7-4975-88A4-33C8EAE29ED8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86EECAE-11E7-4975-88A4-33C8EAE29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12967E1-0B69-4428-A137-A7E48806C852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12967E1-0B69-4428-A137-A7E48806C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283DD6-FCF6-41C3-B566-F4F6700052E9}"/>
                  </a:ext>
                </a:extLst>
              </p:cNvPr>
              <p:cNvSpPr txBox="1"/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283DD6-FCF6-41C3-B566-F4F670005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CB69E9-0D99-4CEE-B521-07C1D5D594B5}"/>
                  </a:ext>
                </a:extLst>
              </p:cNvPr>
              <p:cNvSpPr txBox="1"/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CB69E9-0D99-4CEE-B521-07C1D5D59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17D23E2-C99D-4F74-95F6-4D710017DF48}"/>
                  </a:ext>
                </a:extLst>
              </p:cNvPr>
              <p:cNvSpPr txBox="1"/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17D23E2-C99D-4F74-95F6-4D710017D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3E6246-6F87-492C-BF0F-1CFD02194B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7680" y="940680"/>
              <a:ext cx="8780760" cy="1896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3E6246-6F87-492C-BF0F-1CFD02194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8320" y="931320"/>
                <a:ext cx="8799480" cy="1914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2105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17">
        <p:fade/>
      </p:transition>
    </mc:Choice>
    <mc:Fallback xmlns="">
      <p:transition spd="med" advTm="14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054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054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0B22D-851E-4DFA-9F0C-C60D83280B33}"/>
              </a:ext>
            </a:extLst>
          </p:cNvPr>
          <p:cNvGrpSpPr/>
          <p:nvPr/>
        </p:nvGrpSpPr>
        <p:grpSpPr>
          <a:xfrm>
            <a:off x="1930438" y="3867150"/>
            <a:ext cx="1784312" cy="1797307"/>
            <a:chOff x="1533524" y="2831690"/>
            <a:chExt cx="1799612" cy="18127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922930-4C48-473D-BDF0-1B158C553FB5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1C73497-D111-48AB-AA82-4CBB12F5DE35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AF865FF7-D772-4126-A30C-8184EA90166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5098C79-827F-4EA3-83AA-AF3016BE08B3}"/>
              </a:ext>
            </a:extLst>
          </p:cNvPr>
          <p:cNvGrpSpPr/>
          <p:nvPr/>
        </p:nvGrpSpPr>
        <p:grpSpPr>
          <a:xfrm rot="5400000">
            <a:off x="-1302657" y="-1022351"/>
            <a:ext cx="3332586" cy="5930849"/>
            <a:chOff x="3848100" y="2628899"/>
            <a:chExt cx="3332586" cy="593084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DAF75FC-7FCC-48A8-9B56-3BAF2D04E244}"/>
                </a:ext>
              </a:extLst>
            </p:cNvPr>
            <p:cNvGrpSpPr/>
            <p:nvPr/>
          </p:nvGrpSpPr>
          <p:grpSpPr>
            <a:xfrm>
              <a:off x="3848100" y="2628899"/>
              <a:ext cx="3332586" cy="5930849"/>
              <a:chOff x="5067300" y="1752600"/>
              <a:chExt cx="2333544" cy="415290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A32924D-49E4-4FBF-A6F7-4C4B17CFABC8}"/>
                  </a:ext>
                </a:extLst>
              </p:cNvPr>
              <p:cNvGrpSpPr/>
              <p:nvPr/>
            </p:nvGrpSpPr>
            <p:grpSpPr>
              <a:xfrm>
                <a:off x="5067300" y="1752600"/>
                <a:ext cx="2333544" cy="4152900"/>
                <a:chOff x="2990850" y="1752600"/>
                <a:chExt cx="2333544" cy="4152900"/>
              </a:xfrm>
            </p:grpSpPr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55B3248A-B996-4A0E-8116-3883D542CADF}"/>
                    </a:ext>
                  </a:extLst>
                </p:cNvPr>
                <p:cNvSpPr/>
                <p:nvPr/>
              </p:nvSpPr>
              <p:spPr>
                <a:xfrm rot="16200000">
                  <a:off x="2373150" y="2935205"/>
                  <a:ext cx="4133850" cy="1768639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Arc 81">
                  <a:extLst>
                    <a:ext uri="{FF2B5EF4-FFF2-40B4-BE49-F238E27FC236}">
                      <a16:creationId xmlns:a16="http://schemas.microsoft.com/office/drawing/2014/main" id="{02A4C671-54DC-45B2-AE3B-01256BC97F8D}"/>
                    </a:ext>
                  </a:extLst>
                </p:cNvPr>
                <p:cNvSpPr/>
                <p:nvPr/>
              </p:nvSpPr>
              <p:spPr>
                <a:xfrm rot="16200000" flipV="1">
                  <a:off x="1825503" y="2936997"/>
                  <a:ext cx="4133850" cy="1803156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56E1CC0-4D7E-42C0-B1A8-AB1796825622}"/>
                  </a:ext>
                </a:extLst>
              </p:cNvPr>
              <p:cNvGrpSpPr/>
              <p:nvPr/>
            </p:nvGrpSpPr>
            <p:grpSpPr>
              <a:xfrm>
                <a:off x="5671930" y="2237072"/>
                <a:ext cx="1205948" cy="1497497"/>
                <a:chOff x="5671930" y="2237072"/>
                <a:chExt cx="1205948" cy="1497497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6D2607B-991B-4280-A433-31A2DFF90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71930" y="3734569"/>
                  <a:ext cx="1205948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C362CB4C-2F0E-4FF2-8397-EB677A627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4939" y="2946065"/>
                  <a:ext cx="109993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76F9E8C2-B48E-4225-A5C1-09E33B585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722" y="2237072"/>
                  <a:ext cx="649356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1701AF6-5B6F-42BE-815F-215AA4AD7FE8}"/>
                    </a:ext>
                  </a:extLst>
                </p:cNvPr>
                <p:cNvSpPr txBox="1"/>
                <p:nvPr/>
              </p:nvSpPr>
              <p:spPr>
                <a:xfrm rot="16200000">
                  <a:off x="5311636" y="451898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1701AF6-5B6F-42BE-815F-215AA4AD7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311636" y="4518985"/>
                  <a:ext cx="676532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Arc 83">
            <a:extLst>
              <a:ext uri="{FF2B5EF4-FFF2-40B4-BE49-F238E27FC236}">
                <a16:creationId xmlns:a16="http://schemas.microsoft.com/office/drawing/2014/main" id="{1D66949A-3383-454E-9270-8BC427A7359A}"/>
              </a:ext>
            </a:extLst>
          </p:cNvPr>
          <p:cNvSpPr/>
          <p:nvPr/>
        </p:nvSpPr>
        <p:spPr>
          <a:xfrm>
            <a:off x="-5676087" y="3878742"/>
            <a:ext cx="17078637" cy="4214560"/>
          </a:xfrm>
          <a:prstGeom prst="arc">
            <a:avLst>
              <a:gd name="adj1" fmla="val 16223553"/>
              <a:gd name="adj2" fmla="val 2067338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F7D12442-9EB6-4808-816C-923D5D3BB469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3592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89237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0FE8E71E-1A2A-4DB0-8C6E-BD8E51ECBAB8}"/>
              </a:ext>
            </a:extLst>
          </p:cNvPr>
          <p:cNvSpPr/>
          <p:nvPr/>
        </p:nvSpPr>
        <p:spPr>
          <a:xfrm flipV="1">
            <a:off x="-7720125" y="2530806"/>
            <a:ext cx="21169425" cy="3142142"/>
          </a:xfrm>
          <a:prstGeom prst="arc">
            <a:avLst>
              <a:gd name="adj1" fmla="val 16223553"/>
              <a:gd name="adj2" fmla="val 2079652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2CFEC-7ACC-4302-8713-8994973ED788}"/>
              </a:ext>
            </a:extLst>
          </p:cNvPr>
          <p:cNvGrpSpPr/>
          <p:nvPr/>
        </p:nvGrpSpPr>
        <p:grpSpPr>
          <a:xfrm>
            <a:off x="2971800" y="4433887"/>
            <a:ext cx="714376" cy="439511"/>
            <a:chOff x="1732866" y="3319462"/>
            <a:chExt cx="1553260" cy="43951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3362468-F236-47D1-B8A7-8C070A7433AE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DBC04F-6A9C-4DD9-8853-5D759638985E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BA20FF-975C-47AD-8DE1-0092FD81B88D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86164F-96F2-4156-AF02-93E5F36EE178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41C39D-1CCD-430E-8DBD-BE29182E3E08}"/>
                  </a:ext>
                </a:extLst>
              </p:cNvPr>
              <p:cNvSpPr txBox="1"/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941C39D-1CCD-430E-8DBD-BE29182E3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5867515-FC0D-4A6A-BDBC-208D36BE850A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F324AF-FC25-4541-827B-3F39A1AB4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2EF00B-B88F-4CE9-8F50-A16A9A577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A2A93F-3763-411E-A420-A48070271392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41EBFBB-2738-44ED-A894-9C65E6B14256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41EBFBB-2738-44ED-A894-9C65E6B142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D05C2F8-C0D3-46D8-A342-17A4EAFE013A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D05C2F8-C0D3-46D8-A342-17A4EAFE0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3C29E3C-0E13-4560-B851-C86FE72156B9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3C29E3C-0E13-4560-B851-C86FE7215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44806B-3A64-487F-AC2A-1C48F25351E9}"/>
                  </a:ext>
                </a:extLst>
              </p:cNvPr>
              <p:cNvSpPr txBox="1"/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44806B-3A64-487F-AC2A-1C48F2535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F912B0-E9B0-4664-A188-56DBCAED7FB0}"/>
                  </a:ext>
                </a:extLst>
              </p:cNvPr>
              <p:cNvSpPr txBox="1"/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F912B0-E9B0-4664-A188-56DBCAED7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3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"/>
    </mc:Choice>
    <mc:Fallback xmlns="">
      <p:transition spd="slow" advTm="84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3F8C6F8-8A2A-4DC8-B411-A922347BFC04}"/>
              </a:ext>
            </a:extLst>
          </p:cNvPr>
          <p:cNvSpPr txBox="1">
            <a:spLocks/>
          </p:cNvSpPr>
          <p:nvPr/>
        </p:nvSpPr>
        <p:spPr>
          <a:xfrm>
            <a:off x="-57150" y="0"/>
            <a:ext cx="529590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solidFill>
                  <a:srgbClr val="C00000"/>
                </a:solidFill>
                <a:latin typeface="+mn-lt"/>
              </a:rPr>
              <a:t>Ricci Scalar</a:t>
            </a:r>
            <a:endParaRPr lang="en-CA" sz="80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36E4862-405B-49D1-B373-302D2E9BAA25}"/>
              </a:ext>
            </a:extLst>
          </p:cNvPr>
          <p:cNvSpPr txBox="1">
            <a:spLocks/>
          </p:cNvSpPr>
          <p:nvPr/>
        </p:nvSpPr>
        <p:spPr>
          <a:xfrm>
            <a:off x="304800" y="1104900"/>
            <a:ext cx="1188720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rgbClr val="C00000"/>
                </a:solidFill>
                <a:latin typeface="+mn-lt"/>
              </a:rPr>
              <a:t>Keeps track of how the size of a ball deviates from standard flat-space size.</a:t>
            </a:r>
            <a:endParaRPr lang="en-CA" sz="480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3F1F7AE-8143-4E30-B3BB-38D95A092DA2}"/>
              </a:ext>
            </a:extLst>
          </p:cNvPr>
          <p:cNvCxnSpPr>
            <a:cxnSpLocks/>
          </p:cNvCxnSpPr>
          <p:nvPr/>
        </p:nvCxnSpPr>
        <p:spPr>
          <a:xfrm>
            <a:off x="6076950" y="2647950"/>
            <a:ext cx="0" cy="407670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B6AC34-F7DE-41BC-97AB-0EDD6795C25F}"/>
              </a:ext>
            </a:extLst>
          </p:cNvPr>
          <p:cNvGrpSpPr/>
          <p:nvPr/>
        </p:nvGrpSpPr>
        <p:grpSpPr>
          <a:xfrm>
            <a:off x="-114300" y="2876550"/>
            <a:ext cx="5492750" cy="3213100"/>
            <a:chOff x="-114300" y="2876550"/>
            <a:chExt cx="5492750" cy="32131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CA85D1D-4542-41E9-8A1E-383A536292A1}"/>
                </a:ext>
              </a:extLst>
            </p:cNvPr>
            <p:cNvSpPr/>
            <p:nvPr/>
          </p:nvSpPr>
          <p:spPr>
            <a:xfrm>
              <a:off x="2247900" y="2952750"/>
              <a:ext cx="3124200" cy="3124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12D9ADA-4AAE-47BC-9B32-34579AECC771}"/>
                </a:ext>
              </a:extLst>
            </p:cNvPr>
            <p:cNvSpPr txBox="1">
              <a:spLocks/>
            </p:cNvSpPr>
            <p:nvPr/>
          </p:nvSpPr>
          <p:spPr>
            <a:xfrm>
              <a:off x="-114300" y="2876550"/>
              <a:ext cx="2000250" cy="12236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>
                  <a:latin typeface="+mn-lt"/>
                </a:rPr>
                <a:t>Flat</a:t>
              </a:r>
            </a:p>
            <a:p>
              <a:pPr algn="ctr"/>
              <a:r>
                <a:rPr lang="en-US" sz="5400">
                  <a:latin typeface="+mn-lt"/>
                </a:rPr>
                <a:t>Circle</a:t>
              </a:r>
              <a:endParaRPr lang="en-CA" sz="5400">
                <a:latin typeface="+mn-lt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6A3A21-3EB5-43E2-A1BD-B2D09E65FB25}"/>
                </a:ext>
              </a:extLst>
            </p:cNvPr>
            <p:cNvGrpSpPr/>
            <p:nvPr/>
          </p:nvGrpSpPr>
          <p:grpSpPr>
            <a:xfrm>
              <a:off x="2241550" y="2952750"/>
              <a:ext cx="3136900" cy="3136900"/>
              <a:chOff x="2241550" y="2952750"/>
              <a:chExt cx="3136900" cy="31369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0A26254-4056-46FB-9D61-F41BE713DC96}"/>
                  </a:ext>
                </a:extLst>
              </p:cNvPr>
              <p:cNvGrpSpPr/>
              <p:nvPr/>
            </p:nvGrpSpPr>
            <p:grpSpPr>
              <a:xfrm>
                <a:off x="2984500" y="2952750"/>
                <a:ext cx="1651000" cy="3136900"/>
                <a:chOff x="2984500" y="2952750"/>
                <a:chExt cx="1651000" cy="313690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B28E38C-7BA4-40A4-BD86-AB6E39CAF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500" y="29527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A6B8919-B940-4503-ABB0-066636541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4500" y="29654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B230301-8178-431D-87D4-3D875129B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0000" y="29654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26CB25C-F457-4FA3-8F38-525B0746B600}"/>
                  </a:ext>
                </a:extLst>
              </p:cNvPr>
              <p:cNvGrpSpPr/>
              <p:nvPr/>
            </p:nvGrpSpPr>
            <p:grpSpPr>
              <a:xfrm rot="16200000">
                <a:off x="2984500" y="2978150"/>
                <a:ext cx="1651000" cy="3136900"/>
                <a:chOff x="2984500" y="2952750"/>
                <a:chExt cx="1651000" cy="3136900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F7B815A-5E8A-4BB1-A8B0-6DB1C1D5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500" y="29527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424CB8A-64E5-4968-ACCC-ED227810F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4500" y="29654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4B1E3F2-AAC7-412B-9EC7-066BED036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0000" y="29654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CD7F58-2C3F-4758-839B-A37ECB1890A8}"/>
                </a:ext>
              </a:extLst>
            </p:cNvPr>
            <p:cNvSpPr/>
            <p:nvPr/>
          </p:nvSpPr>
          <p:spPr>
            <a:xfrm>
              <a:off x="2476010" y="3206360"/>
              <a:ext cx="2743689" cy="2663495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487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68"/>
    </mc:Choice>
    <mc:Fallback xmlns="">
      <p:transition spd="slow" advTm="19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054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054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0B22D-851E-4DFA-9F0C-C60D83280B33}"/>
              </a:ext>
            </a:extLst>
          </p:cNvPr>
          <p:cNvGrpSpPr/>
          <p:nvPr/>
        </p:nvGrpSpPr>
        <p:grpSpPr>
          <a:xfrm>
            <a:off x="7886752" y="4400550"/>
            <a:ext cx="1040173" cy="1047749"/>
            <a:chOff x="1533524" y="2831690"/>
            <a:chExt cx="1799612" cy="18127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922930-4C48-473D-BDF0-1B158C553FB5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1C73497-D111-48AB-AA82-4CBB12F5DE35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AF865FF7-D772-4126-A30C-8184EA90166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5098C79-827F-4EA3-83AA-AF3016BE08B3}"/>
              </a:ext>
            </a:extLst>
          </p:cNvPr>
          <p:cNvGrpSpPr/>
          <p:nvPr/>
        </p:nvGrpSpPr>
        <p:grpSpPr>
          <a:xfrm rot="5400000">
            <a:off x="-1302657" y="-1022351"/>
            <a:ext cx="3332586" cy="5930849"/>
            <a:chOff x="3848100" y="2628899"/>
            <a:chExt cx="3332586" cy="593084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DAF75FC-7FCC-48A8-9B56-3BAF2D04E244}"/>
                </a:ext>
              </a:extLst>
            </p:cNvPr>
            <p:cNvGrpSpPr/>
            <p:nvPr/>
          </p:nvGrpSpPr>
          <p:grpSpPr>
            <a:xfrm>
              <a:off x="3848100" y="2628899"/>
              <a:ext cx="3332586" cy="5930849"/>
              <a:chOff x="5067300" y="1752600"/>
              <a:chExt cx="2333544" cy="415290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A32924D-49E4-4FBF-A6F7-4C4B17CFABC8}"/>
                  </a:ext>
                </a:extLst>
              </p:cNvPr>
              <p:cNvGrpSpPr/>
              <p:nvPr/>
            </p:nvGrpSpPr>
            <p:grpSpPr>
              <a:xfrm>
                <a:off x="5067300" y="1752600"/>
                <a:ext cx="2333544" cy="4152900"/>
                <a:chOff x="2990850" y="1752600"/>
                <a:chExt cx="2333544" cy="4152900"/>
              </a:xfrm>
            </p:grpSpPr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55B3248A-B996-4A0E-8116-3883D542CADF}"/>
                    </a:ext>
                  </a:extLst>
                </p:cNvPr>
                <p:cNvSpPr/>
                <p:nvPr/>
              </p:nvSpPr>
              <p:spPr>
                <a:xfrm rot="16200000">
                  <a:off x="2373150" y="2935205"/>
                  <a:ext cx="4133850" cy="1768639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Arc 81">
                  <a:extLst>
                    <a:ext uri="{FF2B5EF4-FFF2-40B4-BE49-F238E27FC236}">
                      <a16:creationId xmlns:a16="http://schemas.microsoft.com/office/drawing/2014/main" id="{02A4C671-54DC-45B2-AE3B-01256BC97F8D}"/>
                    </a:ext>
                  </a:extLst>
                </p:cNvPr>
                <p:cNvSpPr/>
                <p:nvPr/>
              </p:nvSpPr>
              <p:spPr>
                <a:xfrm rot="16200000" flipV="1">
                  <a:off x="1825503" y="2936997"/>
                  <a:ext cx="4133850" cy="1803156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56E1CC0-4D7E-42C0-B1A8-AB1796825622}"/>
                  </a:ext>
                </a:extLst>
              </p:cNvPr>
              <p:cNvGrpSpPr/>
              <p:nvPr/>
            </p:nvGrpSpPr>
            <p:grpSpPr>
              <a:xfrm>
                <a:off x="5671930" y="2237072"/>
                <a:ext cx="1205948" cy="1497497"/>
                <a:chOff x="5671930" y="2237072"/>
                <a:chExt cx="1205948" cy="1497497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6D2607B-991B-4280-A433-31A2DFF90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71930" y="3734569"/>
                  <a:ext cx="1205948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C362CB4C-2F0E-4FF2-8397-EB677A627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4939" y="2946065"/>
                  <a:ext cx="109993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76F9E8C2-B48E-4225-A5C1-09E33B585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722" y="2237072"/>
                  <a:ext cx="649356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1701AF6-5B6F-42BE-815F-215AA4AD7FE8}"/>
                    </a:ext>
                  </a:extLst>
                </p:cNvPr>
                <p:cNvSpPr txBox="1"/>
                <p:nvPr/>
              </p:nvSpPr>
              <p:spPr>
                <a:xfrm rot="16200000">
                  <a:off x="5311636" y="451898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1701AF6-5B6F-42BE-815F-215AA4AD7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311636" y="4518985"/>
                  <a:ext cx="676532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Arc 83">
            <a:extLst>
              <a:ext uri="{FF2B5EF4-FFF2-40B4-BE49-F238E27FC236}">
                <a16:creationId xmlns:a16="http://schemas.microsoft.com/office/drawing/2014/main" id="{1D66949A-3383-454E-9270-8BC427A7359A}"/>
              </a:ext>
            </a:extLst>
          </p:cNvPr>
          <p:cNvSpPr/>
          <p:nvPr/>
        </p:nvSpPr>
        <p:spPr>
          <a:xfrm>
            <a:off x="-5676087" y="3878742"/>
            <a:ext cx="17078637" cy="4214560"/>
          </a:xfrm>
          <a:prstGeom prst="arc">
            <a:avLst>
              <a:gd name="adj1" fmla="val 16223553"/>
              <a:gd name="adj2" fmla="val 2067338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F7D12442-9EB6-4808-816C-923D5D3BB469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3592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89237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0FE8E71E-1A2A-4DB0-8C6E-BD8E51ECBAB8}"/>
              </a:ext>
            </a:extLst>
          </p:cNvPr>
          <p:cNvSpPr/>
          <p:nvPr/>
        </p:nvSpPr>
        <p:spPr>
          <a:xfrm flipV="1">
            <a:off x="-7720125" y="2530806"/>
            <a:ext cx="21169425" cy="3142142"/>
          </a:xfrm>
          <a:prstGeom prst="arc">
            <a:avLst>
              <a:gd name="adj1" fmla="val 16223553"/>
              <a:gd name="adj2" fmla="val 2079652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2CFEC-7ACC-4302-8713-8994973ED788}"/>
              </a:ext>
            </a:extLst>
          </p:cNvPr>
          <p:cNvGrpSpPr/>
          <p:nvPr/>
        </p:nvGrpSpPr>
        <p:grpSpPr>
          <a:xfrm>
            <a:off x="2971800" y="4433887"/>
            <a:ext cx="714376" cy="439511"/>
            <a:chOff x="1732866" y="3319462"/>
            <a:chExt cx="1553260" cy="43951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3362468-F236-47D1-B8A7-8C070A7433AE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DBC04F-6A9C-4DD9-8853-5D759638985E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BA20FF-975C-47AD-8DE1-0092FD81B88D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86164F-96F2-4156-AF02-93E5F36EE178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DEB2F2-D914-4465-93D8-BE4EDAE1F5DF}"/>
                  </a:ext>
                </a:extLst>
              </p:cNvPr>
              <p:cNvSpPr txBox="1"/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DEB2F2-D914-4465-93D8-BE4EDAE1F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1523683-18C9-455D-9A8F-081C47D9B926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B51099D-E71A-4A0E-A301-F1DB27D8D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282286-9D4A-4BF4-8283-96ACF0F80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2125A3-C791-466B-B9AD-05E8FB8A1128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75DFE48-D705-4387-B5EA-DAA34CAB116F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75DFE48-D705-4387-B5EA-DAA34CAB1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C77B21A-62DE-4D85-AE16-4BE714233250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C77B21A-62DE-4D85-AE16-4BE714233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2CBEB9C-BED8-4367-811D-85C9D862DAE5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2CBEB9C-BED8-4367-811D-85C9D862D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F2392C-60FE-4A2B-9D77-8479627FFCC1}"/>
                  </a:ext>
                </a:extLst>
              </p:cNvPr>
              <p:cNvSpPr txBox="1"/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F2392C-60FE-4A2B-9D77-8479627FF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6B4971-D277-40A9-90E5-3BB2214AFB4F}"/>
                  </a:ext>
                </a:extLst>
              </p:cNvPr>
              <p:cNvSpPr txBox="1"/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6B4971-D277-40A9-90E5-3BB2214AF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49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3">
        <p159:morph option="byObject"/>
      </p:transition>
    </mc:Choice>
    <mc:Fallback xmlns="">
      <p:transition spd="slow" advTm="353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054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0545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9270B22D-851E-4DFA-9F0C-C60D83280B33}"/>
              </a:ext>
            </a:extLst>
          </p:cNvPr>
          <p:cNvGrpSpPr/>
          <p:nvPr/>
        </p:nvGrpSpPr>
        <p:grpSpPr>
          <a:xfrm>
            <a:off x="7935528" y="4423555"/>
            <a:ext cx="1013572" cy="1020954"/>
            <a:chOff x="1533524" y="2831690"/>
            <a:chExt cx="1799612" cy="181271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922930-4C48-473D-BDF0-1B158C553FB5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1C73497-D111-48AB-AA82-4CBB12F5DE35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Chord 63">
              <a:extLst>
                <a:ext uri="{FF2B5EF4-FFF2-40B4-BE49-F238E27FC236}">
                  <a16:creationId xmlns:a16="http://schemas.microsoft.com/office/drawing/2014/main" id="{AF865FF7-D772-4126-A30C-8184EA90166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5098C79-827F-4EA3-83AA-AF3016BE08B3}"/>
              </a:ext>
            </a:extLst>
          </p:cNvPr>
          <p:cNvGrpSpPr/>
          <p:nvPr/>
        </p:nvGrpSpPr>
        <p:grpSpPr>
          <a:xfrm rot="5400000">
            <a:off x="-1302657" y="-1022351"/>
            <a:ext cx="3332586" cy="5930849"/>
            <a:chOff x="3848100" y="2628899"/>
            <a:chExt cx="3332586" cy="593084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DAF75FC-7FCC-48A8-9B56-3BAF2D04E244}"/>
                </a:ext>
              </a:extLst>
            </p:cNvPr>
            <p:cNvGrpSpPr/>
            <p:nvPr/>
          </p:nvGrpSpPr>
          <p:grpSpPr>
            <a:xfrm>
              <a:off x="3848100" y="2628899"/>
              <a:ext cx="3332586" cy="5930849"/>
              <a:chOff x="5067300" y="1752600"/>
              <a:chExt cx="2333544" cy="415290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A32924D-49E4-4FBF-A6F7-4C4B17CFABC8}"/>
                  </a:ext>
                </a:extLst>
              </p:cNvPr>
              <p:cNvGrpSpPr/>
              <p:nvPr/>
            </p:nvGrpSpPr>
            <p:grpSpPr>
              <a:xfrm>
                <a:off x="5067300" y="1752600"/>
                <a:ext cx="2333544" cy="4152900"/>
                <a:chOff x="2990850" y="1752600"/>
                <a:chExt cx="2333544" cy="4152900"/>
              </a:xfrm>
            </p:grpSpPr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55B3248A-B996-4A0E-8116-3883D542CADF}"/>
                    </a:ext>
                  </a:extLst>
                </p:cNvPr>
                <p:cNvSpPr/>
                <p:nvPr/>
              </p:nvSpPr>
              <p:spPr>
                <a:xfrm rot="16200000">
                  <a:off x="2373150" y="2935205"/>
                  <a:ext cx="4133850" cy="1768639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Arc 81">
                  <a:extLst>
                    <a:ext uri="{FF2B5EF4-FFF2-40B4-BE49-F238E27FC236}">
                      <a16:creationId xmlns:a16="http://schemas.microsoft.com/office/drawing/2014/main" id="{02A4C671-54DC-45B2-AE3B-01256BC97F8D}"/>
                    </a:ext>
                  </a:extLst>
                </p:cNvPr>
                <p:cNvSpPr/>
                <p:nvPr/>
              </p:nvSpPr>
              <p:spPr>
                <a:xfrm rot="16200000" flipV="1">
                  <a:off x="1825503" y="2936997"/>
                  <a:ext cx="4133850" cy="1803156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56E1CC0-4D7E-42C0-B1A8-AB1796825622}"/>
                  </a:ext>
                </a:extLst>
              </p:cNvPr>
              <p:cNvGrpSpPr/>
              <p:nvPr/>
            </p:nvGrpSpPr>
            <p:grpSpPr>
              <a:xfrm>
                <a:off x="5671930" y="2237072"/>
                <a:ext cx="1205948" cy="1497497"/>
                <a:chOff x="5671930" y="2237072"/>
                <a:chExt cx="1205948" cy="1497497"/>
              </a:xfrm>
            </p:grpSpPr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6D2607B-991B-4280-A433-31A2DFF90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71930" y="3734569"/>
                  <a:ext cx="1205948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C362CB4C-2F0E-4FF2-8397-EB677A627F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4939" y="2946065"/>
                  <a:ext cx="109993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76F9E8C2-B48E-4225-A5C1-09E33B585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3722" y="2237072"/>
                  <a:ext cx="649356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1701AF6-5B6F-42BE-815F-215AA4AD7FE8}"/>
                    </a:ext>
                  </a:extLst>
                </p:cNvPr>
                <p:cNvSpPr txBox="1"/>
                <p:nvPr/>
              </p:nvSpPr>
              <p:spPr>
                <a:xfrm rot="16200000">
                  <a:off x="5311636" y="451898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1701AF6-5B6F-42BE-815F-215AA4AD7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311636" y="4518985"/>
                  <a:ext cx="676532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Arc 83">
            <a:extLst>
              <a:ext uri="{FF2B5EF4-FFF2-40B4-BE49-F238E27FC236}">
                <a16:creationId xmlns:a16="http://schemas.microsoft.com/office/drawing/2014/main" id="{1D66949A-3383-454E-9270-8BC427A7359A}"/>
              </a:ext>
            </a:extLst>
          </p:cNvPr>
          <p:cNvSpPr/>
          <p:nvPr/>
        </p:nvSpPr>
        <p:spPr>
          <a:xfrm>
            <a:off x="-5676087" y="3878742"/>
            <a:ext cx="17078637" cy="4214560"/>
          </a:xfrm>
          <a:prstGeom prst="arc">
            <a:avLst>
              <a:gd name="adj1" fmla="val 16223553"/>
              <a:gd name="adj2" fmla="val 2067338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F7D12442-9EB6-4808-816C-923D5D3BB469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3592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89237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0FE8E71E-1A2A-4DB0-8C6E-BD8E51ECBAB8}"/>
              </a:ext>
            </a:extLst>
          </p:cNvPr>
          <p:cNvSpPr/>
          <p:nvPr/>
        </p:nvSpPr>
        <p:spPr>
          <a:xfrm flipV="1">
            <a:off x="-7720125" y="2530806"/>
            <a:ext cx="21169425" cy="3142142"/>
          </a:xfrm>
          <a:prstGeom prst="arc">
            <a:avLst>
              <a:gd name="adj1" fmla="val 16223553"/>
              <a:gd name="adj2" fmla="val 2079652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2CFEC-7ACC-4302-8713-8994973ED788}"/>
              </a:ext>
            </a:extLst>
          </p:cNvPr>
          <p:cNvGrpSpPr/>
          <p:nvPr/>
        </p:nvGrpSpPr>
        <p:grpSpPr>
          <a:xfrm>
            <a:off x="2971800" y="4433887"/>
            <a:ext cx="714376" cy="439511"/>
            <a:chOff x="1732866" y="3319462"/>
            <a:chExt cx="1553260" cy="43951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3362468-F236-47D1-B8A7-8C070A7433AE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DBC04F-6A9C-4DD9-8853-5D759638985E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BA20FF-975C-47AD-8DE1-0092FD81B88D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86164F-96F2-4156-AF02-93E5F36EE178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BEB6C23-B0DD-42AC-82BF-99EA76295BD7}"/>
              </a:ext>
            </a:extLst>
          </p:cNvPr>
          <p:cNvGrpSpPr/>
          <p:nvPr/>
        </p:nvGrpSpPr>
        <p:grpSpPr>
          <a:xfrm rot="10800000">
            <a:off x="8067675" y="4529137"/>
            <a:ext cx="714376" cy="439511"/>
            <a:chOff x="1732866" y="3319462"/>
            <a:chExt cx="1553260" cy="43951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88B9E6-EE97-4A2F-BF66-B2F0B786A358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895A6F-617E-48CC-9EAA-D9966CFD8158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B60E39F-8905-47CC-B401-65B60B2830CF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D27EB0-8E44-4308-A047-154F963B3E03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6CAD63-AA0D-478C-A03D-CE3592481C91}"/>
                  </a:ext>
                </a:extLst>
              </p:cNvPr>
              <p:cNvSpPr txBox="1"/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6CAD63-AA0D-478C-A03D-CE3592481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471E50B9-8888-40DC-BF33-114EF5BF7538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6539DB7-FFBF-46FE-8624-C26B343C6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A58264F-365B-478B-8390-5F2BB66920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134391F-8EF6-4395-A064-43B9CBB697DA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3024CAC-7F9D-4079-9DA4-2DA36B9B1BAA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3024CAC-7F9D-4079-9DA4-2DA36B9B1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9ADF623-FDA0-40A1-8496-245FF127DF96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9ADF623-FDA0-40A1-8496-245FF127D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3AF720A-EF7F-4C9A-933F-A23163F42031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3AF720A-EF7F-4C9A-933F-A23163F42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13A16D-4A03-4B69-8539-B1D35394ED36}"/>
                  </a:ext>
                </a:extLst>
              </p:cNvPr>
              <p:cNvSpPr txBox="1"/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13A16D-4A03-4B69-8539-B1D35394E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274320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EB37E8-65A3-4F1C-8477-357A20E4CDCF}"/>
                  </a:ext>
                </a:extLst>
              </p:cNvPr>
              <p:cNvSpPr txBox="1"/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EB37E8-65A3-4F1C-8477-357A20E4C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2762250"/>
                <a:ext cx="3424592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092681-7738-4587-82AB-64709728EC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19440" y="5659560"/>
              <a:ext cx="1676520" cy="106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092681-7738-4587-82AB-64709728EC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0080" y="5650200"/>
                <a:ext cx="1695240" cy="10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068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07">
        <p:fade/>
      </p:transition>
    </mc:Choice>
    <mc:Fallback xmlns="">
      <p:transition spd="med" advTm="95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BEE4EA-FAA6-4C6C-B984-F2507D812E8C}"/>
              </a:ext>
            </a:extLst>
          </p:cNvPr>
          <p:cNvGrpSpPr/>
          <p:nvPr/>
        </p:nvGrpSpPr>
        <p:grpSpPr>
          <a:xfrm>
            <a:off x="-2515139" y="-1243156"/>
            <a:ext cx="5930849" cy="6107573"/>
            <a:chOff x="-2515139" y="-1243156"/>
            <a:chExt cx="5930849" cy="6107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2E4EDE-2017-4029-B6F7-4CEEEF1A28EC}"/>
                </a:ext>
              </a:extLst>
            </p:cNvPr>
            <p:cNvGrpSpPr/>
            <p:nvPr/>
          </p:nvGrpSpPr>
          <p:grpSpPr>
            <a:xfrm rot="5400000">
              <a:off x="-2603501" y="-1154794"/>
              <a:ext cx="6107573" cy="5930849"/>
              <a:chOff x="7067549" y="2609849"/>
              <a:chExt cx="6107573" cy="593084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ADDCDD7-48B7-4EEC-AB64-06F923DF5E04}"/>
                  </a:ext>
                </a:extLst>
              </p:cNvPr>
              <p:cNvGrpSpPr/>
              <p:nvPr/>
            </p:nvGrpSpPr>
            <p:grpSpPr>
              <a:xfrm>
                <a:off x="7067549" y="2609849"/>
                <a:ext cx="6107573" cy="5930849"/>
                <a:chOff x="8534400" y="1771650"/>
                <a:chExt cx="4276646" cy="41529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00AD941-BC56-4835-BA28-2B80ED1A9D3C}"/>
                    </a:ext>
                  </a:extLst>
                </p:cNvPr>
                <p:cNvGrpSpPr/>
                <p:nvPr/>
              </p:nvGrpSpPr>
              <p:grpSpPr>
                <a:xfrm>
                  <a:off x="8534400" y="1771650"/>
                  <a:ext cx="4276646" cy="4152900"/>
                  <a:chOff x="2286000" y="1752600"/>
                  <a:chExt cx="4276646" cy="4152900"/>
                </a:xfrm>
              </p:grpSpPr>
              <p:sp>
                <p:nvSpPr>
                  <p:cNvPr id="45" name="Arc 44">
                    <a:extLst>
                      <a:ext uri="{FF2B5EF4-FFF2-40B4-BE49-F238E27FC236}">
                        <a16:creationId xmlns:a16="http://schemas.microsoft.com/office/drawing/2014/main" id="{21968ACC-93C9-4D12-B6B5-7B5EE2258BD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1402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FB2FE25C-005C-4CF8-94F0-8D44D6B1A004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12065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CA05E6A-5807-4750-835F-B0FD0D3187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0191" y="3714690"/>
                  <a:ext cx="781879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9966F46-2219-41BB-835C-95018E3D8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6613" y="2957572"/>
                  <a:ext cx="86139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0B832F0-E06A-45F4-84D5-B809F1213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1896" y="2243698"/>
                  <a:ext cx="1378225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23D566D-6B34-4BBA-98C8-C3704F7C9DB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23D566D-6B34-4BBA-98C8-C3704F7C9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5D9DD3E-17E2-4D5C-B2C5-A2737C47365B}"/>
              </a:ext>
            </a:extLst>
          </p:cNvPr>
          <p:cNvGrpSpPr/>
          <p:nvPr/>
        </p:nvGrpSpPr>
        <p:grpSpPr>
          <a:xfrm>
            <a:off x="-9295190" y="-396379"/>
            <a:ext cx="24201362" cy="10279474"/>
            <a:chOff x="-9295190" y="-396379"/>
            <a:chExt cx="24201362" cy="1027947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B553D48-00F4-4D75-9E66-060EC7300D61}"/>
                </a:ext>
              </a:extLst>
            </p:cNvPr>
            <p:cNvSpPr/>
            <p:nvPr/>
          </p:nvSpPr>
          <p:spPr>
            <a:xfrm flipV="1">
              <a:off x="-9295190" y="1887794"/>
              <a:ext cx="24201362" cy="2734923"/>
            </a:xfrm>
            <a:prstGeom prst="arc">
              <a:avLst>
                <a:gd name="adj1" fmla="val 16223553"/>
                <a:gd name="adj2" fmla="val 21032258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1AC6AA-7D07-4012-9460-77F5931BF296}"/>
                </a:ext>
              </a:extLst>
            </p:cNvPr>
            <p:cNvGrpSpPr/>
            <p:nvPr/>
          </p:nvGrpSpPr>
          <p:grpSpPr>
            <a:xfrm rot="5400000">
              <a:off x="-2299407" y="-2060534"/>
              <a:ext cx="10279474" cy="13607783"/>
              <a:chOff x="2261245" y="1752600"/>
              <a:chExt cx="4313779" cy="4152900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DC46012C-2EC4-4132-A8BF-3EFA6FB2AC7B}"/>
                  </a:ext>
                </a:extLst>
              </p:cNvPr>
              <p:cNvSpPr/>
              <p:nvPr/>
            </p:nvSpPr>
            <p:spPr>
              <a:xfrm rot="16200000">
                <a:off x="3623780" y="2935205"/>
                <a:ext cx="4133850" cy="1768639"/>
              </a:xfrm>
              <a:prstGeom prst="arc">
                <a:avLst>
                  <a:gd name="adj1" fmla="val 16223553"/>
                  <a:gd name="adj2" fmla="val 20935691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2936D3B-1910-4A1C-996B-F824EBB0910A}"/>
                  </a:ext>
                </a:extLst>
              </p:cNvPr>
              <p:cNvSpPr/>
              <p:nvPr/>
            </p:nvSpPr>
            <p:spPr>
              <a:xfrm rot="16200000" flipV="1">
                <a:off x="1095898" y="2936997"/>
                <a:ext cx="4133850" cy="180315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5EBA0AB0-21BA-4FC6-B19C-2FD0806A00E6}"/>
                </a:ext>
              </a:extLst>
            </p:cNvPr>
            <p:cNvSpPr/>
            <p:nvPr/>
          </p:nvSpPr>
          <p:spPr>
            <a:xfrm>
              <a:off x="-4282900" y="5279438"/>
              <a:ext cx="13731700" cy="2525834"/>
            </a:xfrm>
            <a:prstGeom prst="arc">
              <a:avLst>
                <a:gd name="adj1" fmla="val 16223553"/>
                <a:gd name="adj2" fmla="val 2119946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0423E-B42D-4021-B089-254E4D06C30E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E06EB0-5BFF-4E27-B24D-2186B4485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AC3C75-463C-467B-9E2C-1AF361765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D2BBC4D-F845-4683-B36D-69B0C4B37FC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3CA97D-DD8A-4D3A-9741-59950B8A50C6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3CA97D-DD8A-4D3A-9741-59950B8A5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B2FA327-A789-47C6-A5F0-3A0A37D63FDA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B2FA327-A789-47C6-A5F0-3A0A37D63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B93BCE0-2EB3-43B5-92E5-1C9A2938BCF3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B93BCE0-2EB3-43B5-92E5-1C9A2938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75142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5"/>
    </mc:Choice>
    <mc:Fallback xmlns="">
      <p:transition spd="slow" advTm="8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BEE4EA-FAA6-4C6C-B984-F2507D812E8C}"/>
              </a:ext>
            </a:extLst>
          </p:cNvPr>
          <p:cNvGrpSpPr/>
          <p:nvPr/>
        </p:nvGrpSpPr>
        <p:grpSpPr>
          <a:xfrm>
            <a:off x="-2515139" y="-1243156"/>
            <a:ext cx="5930849" cy="6107573"/>
            <a:chOff x="-2515139" y="-1243156"/>
            <a:chExt cx="5930849" cy="6107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2E4EDE-2017-4029-B6F7-4CEEEF1A28EC}"/>
                </a:ext>
              </a:extLst>
            </p:cNvPr>
            <p:cNvGrpSpPr/>
            <p:nvPr/>
          </p:nvGrpSpPr>
          <p:grpSpPr>
            <a:xfrm rot="5400000">
              <a:off x="-2603501" y="-1154794"/>
              <a:ext cx="6107573" cy="5930849"/>
              <a:chOff x="7067549" y="2609849"/>
              <a:chExt cx="6107573" cy="593084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ADDCDD7-48B7-4EEC-AB64-06F923DF5E04}"/>
                  </a:ext>
                </a:extLst>
              </p:cNvPr>
              <p:cNvGrpSpPr/>
              <p:nvPr/>
            </p:nvGrpSpPr>
            <p:grpSpPr>
              <a:xfrm>
                <a:off x="7067549" y="2609849"/>
                <a:ext cx="6107573" cy="5930849"/>
                <a:chOff x="8534400" y="1771650"/>
                <a:chExt cx="4276646" cy="41529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00AD941-BC56-4835-BA28-2B80ED1A9D3C}"/>
                    </a:ext>
                  </a:extLst>
                </p:cNvPr>
                <p:cNvGrpSpPr/>
                <p:nvPr/>
              </p:nvGrpSpPr>
              <p:grpSpPr>
                <a:xfrm>
                  <a:off x="8534400" y="1771650"/>
                  <a:ext cx="4276646" cy="4152900"/>
                  <a:chOff x="2286000" y="1752600"/>
                  <a:chExt cx="4276646" cy="4152900"/>
                </a:xfrm>
              </p:grpSpPr>
              <p:sp>
                <p:nvSpPr>
                  <p:cNvPr id="45" name="Arc 44">
                    <a:extLst>
                      <a:ext uri="{FF2B5EF4-FFF2-40B4-BE49-F238E27FC236}">
                        <a16:creationId xmlns:a16="http://schemas.microsoft.com/office/drawing/2014/main" id="{21968ACC-93C9-4D12-B6B5-7B5EE2258BD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1402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FB2FE25C-005C-4CF8-94F0-8D44D6B1A004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12065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CA05E6A-5807-4750-835F-B0FD0D3187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0191" y="3714690"/>
                  <a:ext cx="781879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9966F46-2219-41BB-835C-95018E3D8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6613" y="2957572"/>
                  <a:ext cx="86139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0B832F0-E06A-45F4-84D5-B809F1213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1896" y="2243698"/>
                  <a:ext cx="1378225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23D566D-6B34-4BBA-98C8-C3704F7C9DB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23D566D-6B34-4BBA-98C8-C3704F7C9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5D9DD3E-17E2-4D5C-B2C5-A2737C47365B}"/>
              </a:ext>
            </a:extLst>
          </p:cNvPr>
          <p:cNvGrpSpPr/>
          <p:nvPr/>
        </p:nvGrpSpPr>
        <p:grpSpPr>
          <a:xfrm>
            <a:off x="-3963562" y="-396379"/>
            <a:ext cx="13607783" cy="10279474"/>
            <a:chOff x="-3963562" y="-396379"/>
            <a:chExt cx="13607783" cy="1027947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1AC6AA-7D07-4012-9460-77F5931BF296}"/>
                </a:ext>
              </a:extLst>
            </p:cNvPr>
            <p:cNvGrpSpPr/>
            <p:nvPr/>
          </p:nvGrpSpPr>
          <p:grpSpPr>
            <a:xfrm rot="5400000">
              <a:off x="-2299407" y="-2060534"/>
              <a:ext cx="10279474" cy="13607783"/>
              <a:chOff x="2261245" y="1752600"/>
              <a:chExt cx="4313779" cy="4152900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DC46012C-2EC4-4132-A8BF-3EFA6FB2AC7B}"/>
                  </a:ext>
                </a:extLst>
              </p:cNvPr>
              <p:cNvSpPr/>
              <p:nvPr/>
            </p:nvSpPr>
            <p:spPr>
              <a:xfrm rot="16200000">
                <a:off x="3623780" y="2935205"/>
                <a:ext cx="4133850" cy="1768639"/>
              </a:xfrm>
              <a:prstGeom prst="arc">
                <a:avLst>
                  <a:gd name="adj1" fmla="val 16223553"/>
                  <a:gd name="adj2" fmla="val 20935691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2936D3B-1910-4A1C-996B-F824EBB0910A}"/>
                  </a:ext>
                </a:extLst>
              </p:cNvPr>
              <p:cNvSpPr/>
              <p:nvPr/>
            </p:nvSpPr>
            <p:spPr>
              <a:xfrm rot="16200000" flipV="1">
                <a:off x="1095898" y="2936997"/>
                <a:ext cx="4133850" cy="180315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0423E-B42D-4021-B089-254E4D06C30E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E06EB0-5BFF-4E27-B24D-2186B4485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AC3C75-463C-467B-9E2C-1AF361765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D2BBC4D-F845-4683-B36D-69B0C4B37FC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3CA97D-DD8A-4D3A-9741-59950B8A50C6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3CA97D-DD8A-4D3A-9741-59950B8A5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B2FA327-A789-47C6-A5F0-3A0A37D63FDA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B2FA327-A789-47C6-A5F0-3A0A37D63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B93BCE0-2EB3-43B5-92E5-1C9A2938BCF3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B93BCE0-2EB3-43B5-92E5-1C9A2938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B5E8A9-C94B-49C5-B903-56F3E2E354B0}"/>
                  </a:ext>
                </a:extLst>
              </p:cNvPr>
              <p:cNvSpPr txBox="1"/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B5E8A9-C94B-49C5-B903-56F3E2E3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109C960-587C-4BE8-A857-F37980CB3871}"/>
              </a:ext>
            </a:extLst>
          </p:cNvPr>
          <p:cNvGrpSpPr/>
          <p:nvPr/>
        </p:nvGrpSpPr>
        <p:grpSpPr>
          <a:xfrm>
            <a:off x="3810000" y="3276600"/>
            <a:ext cx="4773084" cy="2971800"/>
            <a:chOff x="3810000" y="3276600"/>
            <a:chExt cx="4773084" cy="297180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0B8AD8-9BA5-4F49-93A0-DF4ED5C98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00" y="3867150"/>
              <a:ext cx="0" cy="18288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E3EE543-EFCD-4C95-A954-04EB40F06EE7}"/>
                    </a:ext>
                  </a:extLst>
                </p:cNvPr>
                <p:cNvSpPr txBox="1"/>
                <p:nvPr/>
              </p:nvSpPr>
              <p:spPr>
                <a:xfrm>
                  <a:off x="4099379" y="4331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E3EE543-EFCD-4C95-A954-04EB40F06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379" y="4331553"/>
                  <a:ext cx="883255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6E3807C-D1C7-4523-9F41-E12670F3AA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700" y="3638550"/>
              <a:ext cx="0" cy="21717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3F327D9-A236-4AF3-8778-D2091E62C18F}"/>
                    </a:ext>
                  </a:extLst>
                </p:cNvPr>
                <p:cNvSpPr txBox="1"/>
                <p:nvPr/>
              </p:nvSpPr>
              <p:spPr>
                <a:xfrm>
                  <a:off x="5794829" y="4331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3F327D9-A236-4AF3-8778-D2091E62C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829" y="4331553"/>
                  <a:ext cx="883255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8FA9671-FB42-4C4F-9295-73F400F2C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5700" y="3276600"/>
              <a:ext cx="0" cy="29718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02E2E0A-68FE-48C7-9F80-3C77F3BFF322}"/>
                    </a:ext>
                  </a:extLst>
                </p:cNvPr>
                <p:cNvSpPr txBox="1"/>
                <p:nvPr/>
              </p:nvSpPr>
              <p:spPr>
                <a:xfrm>
                  <a:off x="7699829" y="4331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02E2E0A-68FE-48C7-9F80-3C77F3BFF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829" y="4331553"/>
                  <a:ext cx="883255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96767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84">
        <p:fade/>
      </p:transition>
    </mc:Choice>
    <mc:Fallback xmlns="">
      <p:transition spd="med" advTm="37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BEE4EA-FAA6-4C6C-B984-F2507D812E8C}"/>
              </a:ext>
            </a:extLst>
          </p:cNvPr>
          <p:cNvGrpSpPr/>
          <p:nvPr/>
        </p:nvGrpSpPr>
        <p:grpSpPr>
          <a:xfrm>
            <a:off x="-2515139" y="-1243156"/>
            <a:ext cx="5930849" cy="6107573"/>
            <a:chOff x="-2515139" y="-1243156"/>
            <a:chExt cx="5930849" cy="6107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2E4EDE-2017-4029-B6F7-4CEEEF1A28EC}"/>
                </a:ext>
              </a:extLst>
            </p:cNvPr>
            <p:cNvGrpSpPr/>
            <p:nvPr/>
          </p:nvGrpSpPr>
          <p:grpSpPr>
            <a:xfrm rot="5400000">
              <a:off x="-2603501" y="-1154794"/>
              <a:ext cx="6107573" cy="5930849"/>
              <a:chOff x="7067549" y="2609849"/>
              <a:chExt cx="6107573" cy="593084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ADDCDD7-48B7-4EEC-AB64-06F923DF5E04}"/>
                  </a:ext>
                </a:extLst>
              </p:cNvPr>
              <p:cNvGrpSpPr/>
              <p:nvPr/>
            </p:nvGrpSpPr>
            <p:grpSpPr>
              <a:xfrm>
                <a:off x="7067549" y="2609849"/>
                <a:ext cx="6107573" cy="5930849"/>
                <a:chOff x="8534400" y="1771650"/>
                <a:chExt cx="4276646" cy="41529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00AD941-BC56-4835-BA28-2B80ED1A9D3C}"/>
                    </a:ext>
                  </a:extLst>
                </p:cNvPr>
                <p:cNvGrpSpPr/>
                <p:nvPr/>
              </p:nvGrpSpPr>
              <p:grpSpPr>
                <a:xfrm>
                  <a:off x="8534400" y="1771650"/>
                  <a:ext cx="4276646" cy="4152900"/>
                  <a:chOff x="2286000" y="1752600"/>
                  <a:chExt cx="4276646" cy="4152900"/>
                </a:xfrm>
              </p:grpSpPr>
              <p:sp>
                <p:nvSpPr>
                  <p:cNvPr id="45" name="Arc 44">
                    <a:extLst>
                      <a:ext uri="{FF2B5EF4-FFF2-40B4-BE49-F238E27FC236}">
                        <a16:creationId xmlns:a16="http://schemas.microsoft.com/office/drawing/2014/main" id="{21968ACC-93C9-4D12-B6B5-7B5EE2258BD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1402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FB2FE25C-005C-4CF8-94F0-8D44D6B1A004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12065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CA05E6A-5807-4750-835F-B0FD0D3187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0191" y="3714690"/>
                  <a:ext cx="781879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9966F46-2219-41BB-835C-95018E3D8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6613" y="2957572"/>
                  <a:ext cx="86139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0B832F0-E06A-45F4-84D5-B809F1213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1896" y="2243698"/>
                  <a:ext cx="1378225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23D566D-6B34-4BBA-98C8-C3704F7C9DB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23D566D-6B34-4BBA-98C8-C3704F7C9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5D9DD3E-17E2-4D5C-B2C5-A2737C47365B}"/>
              </a:ext>
            </a:extLst>
          </p:cNvPr>
          <p:cNvGrpSpPr/>
          <p:nvPr/>
        </p:nvGrpSpPr>
        <p:grpSpPr>
          <a:xfrm>
            <a:off x="-9295190" y="1887794"/>
            <a:ext cx="24201362" cy="5917478"/>
            <a:chOff x="-9295190" y="1887794"/>
            <a:chExt cx="24201362" cy="5917478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B553D48-00F4-4D75-9E66-060EC7300D61}"/>
                </a:ext>
              </a:extLst>
            </p:cNvPr>
            <p:cNvSpPr/>
            <p:nvPr/>
          </p:nvSpPr>
          <p:spPr>
            <a:xfrm flipV="1">
              <a:off x="-9295190" y="1887794"/>
              <a:ext cx="24201362" cy="2734923"/>
            </a:xfrm>
            <a:prstGeom prst="arc">
              <a:avLst>
                <a:gd name="adj1" fmla="val 16223553"/>
                <a:gd name="adj2" fmla="val 21032258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5EBA0AB0-21BA-4FC6-B19C-2FD0806A00E6}"/>
                </a:ext>
              </a:extLst>
            </p:cNvPr>
            <p:cNvSpPr/>
            <p:nvPr/>
          </p:nvSpPr>
          <p:spPr>
            <a:xfrm>
              <a:off x="-4282900" y="5279438"/>
              <a:ext cx="13731700" cy="2525834"/>
            </a:xfrm>
            <a:prstGeom prst="arc">
              <a:avLst>
                <a:gd name="adj1" fmla="val 16223553"/>
                <a:gd name="adj2" fmla="val 2119946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0423E-B42D-4021-B089-254E4D06C30E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E06EB0-5BFF-4E27-B24D-2186B4485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AC3C75-463C-467B-9E2C-1AF361765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D2BBC4D-F845-4683-B36D-69B0C4B37FC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3CA97D-DD8A-4D3A-9741-59950B8A50C6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3CA97D-DD8A-4D3A-9741-59950B8A5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B2FA327-A789-47C6-A5F0-3A0A37D63FDA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B2FA327-A789-47C6-A5F0-3A0A37D63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B93BCE0-2EB3-43B5-92E5-1C9A2938BCF3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B93BCE0-2EB3-43B5-92E5-1C9A2938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9401900-23AF-4A98-B87A-71DC7B3AAF47}"/>
                  </a:ext>
                </a:extLst>
              </p:cNvPr>
              <p:cNvSpPr txBox="1"/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9401900-23AF-4A98-B87A-71DC7B3AA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E6AA31-599E-40F1-88E8-5899192327A3}"/>
                  </a:ext>
                </a:extLst>
              </p:cNvPr>
              <p:cNvSpPr txBox="1"/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E6AA31-599E-40F1-88E8-58991923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65AC7F7-71EF-4FDE-9F36-3BB8FE6C81A2}"/>
              </a:ext>
            </a:extLst>
          </p:cNvPr>
          <p:cNvGrpSpPr/>
          <p:nvPr/>
        </p:nvGrpSpPr>
        <p:grpSpPr>
          <a:xfrm>
            <a:off x="3219450" y="4495800"/>
            <a:ext cx="5717139" cy="1181100"/>
            <a:chOff x="3219450" y="4495800"/>
            <a:chExt cx="5717139" cy="118110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39033DB-091D-4AF9-83BB-25968C0BB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9450" y="464820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EE9D7F1-BD68-4B8E-9680-5E3DAAA55C5C}"/>
                    </a:ext>
                  </a:extLst>
                </p:cNvPr>
                <p:cNvSpPr txBox="1"/>
                <p:nvPr/>
              </p:nvSpPr>
              <p:spPr>
                <a:xfrm>
                  <a:off x="3543300" y="45601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EE9D7F1-BD68-4B8E-9680-5E3DAAA55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300" y="4560153"/>
                  <a:ext cx="897489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CE38916-BC0A-4FCA-A7D3-65743BDC5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33900"/>
              <a:ext cx="596900" cy="8953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80F9E5A-EBDD-4C64-A0A6-F4784EFFD3E1}"/>
                    </a:ext>
                  </a:extLst>
                </p:cNvPr>
                <p:cNvSpPr txBox="1"/>
                <p:nvPr/>
              </p:nvSpPr>
              <p:spPr>
                <a:xfrm>
                  <a:off x="5943600" y="457920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80F9E5A-EBDD-4C64-A0A6-F4784EFFD3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4579203"/>
                  <a:ext cx="897489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1AC5B7D-D9D0-4E93-BD4B-DD975F3AC9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700" y="4495800"/>
              <a:ext cx="787400" cy="11811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82E69A-45AE-403F-8429-84BDB01124AC}"/>
                    </a:ext>
                  </a:extLst>
                </p:cNvPr>
                <p:cNvSpPr txBox="1"/>
                <p:nvPr/>
              </p:nvSpPr>
              <p:spPr>
                <a:xfrm>
                  <a:off x="8039100" y="480780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82E69A-45AE-403F-8429-84BDB0112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100" y="4807803"/>
                  <a:ext cx="897489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6890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37">
        <p:fade/>
      </p:transition>
    </mc:Choice>
    <mc:Fallback xmlns="">
      <p:transition spd="med" advTm="4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BEE4EA-FAA6-4C6C-B984-F2507D812E8C}"/>
              </a:ext>
            </a:extLst>
          </p:cNvPr>
          <p:cNvGrpSpPr/>
          <p:nvPr/>
        </p:nvGrpSpPr>
        <p:grpSpPr>
          <a:xfrm>
            <a:off x="-2515139" y="-1243156"/>
            <a:ext cx="5930849" cy="6107573"/>
            <a:chOff x="-2515139" y="-1243156"/>
            <a:chExt cx="5930849" cy="6107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2E4EDE-2017-4029-B6F7-4CEEEF1A28EC}"/>
                </a:ext>
              </a:extLst>
            </p:cNvPr>
            <p:cNvGrpSpPr/>
            <p:nvPr/>
          </p:nvGrpSpPr>
          <p:grpSpPr>
            <a:xfrm rot="5400000">
              <a:off x="-2603501" y="-1154794"/>
              <a:ext cx="6107573" cy="5930849"/>
              <a:chOff x="7067549" y="2609849"/>
              <a:chExt cx="6107573" cy="593084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ADDCDD7-48B7-4EEC-AB64-06F923DF5E04}"/>
                  </a:ext>
                </a:extLst>
              </p:cNvPr>
              <p:cNvGrpSpPr/>
              <p:nvPr/>
            </p:nvGrpSpPr>
            <p:grpSpPr>
              <a:xfrm>
                <a:off x="7067549" y="2609849"/>
                <a:ext cx="6107573" cy="5930849"/>
                <a:chOff x="8534400" y="1771650"/>
                <a:chExt cx="4276646" cy="41529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900AD941-BC56-4835-BA28-2B80ED1A9D3C}"/>
                    </a:ext>
                  </a:extLst>
                </p:cNvPr>
                <p:cNvGrpSpPr/>
                <p:nvPr/>
              </p:nvGrpSpPr>
              <p:grpSpPr>
                <a:xfrm>
                  <a:off x="8534400" y="1771650"/>
                  <a:ext cx="4276646" cy="4152900"/>
                  <a:chOff x="2286000" y="1752600"/>
                  <a:chExt cx="4276646" cy="4152900"/>
                </a:xfrm>
              </p:grpSpPr>
              <p:sp>
                <p:nvSpPr>
                  <p:cNvPr id="45" name="Arc 44">
                    <a:extLst>
                      <a:ext uri="{FF2B5EF4-FFF2-40B4-BE49-F238E27FC236}">
                        <a16:creationId xmlns:a16="http://schemas.microsoft.com/office/drawing/2014/main" id="{21968ACC-93C9-4D12-B6B5-7B5EE2258BD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1402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6" name="Arc 45">
                    <a:extLst>
                      <a:ext uri="{FF2B5EF4-FFF2-40B4-BE49-F238E27FC236}">
                        <a16:creationId xmlns:a16="http://schemas.microsoft.com/office/drawing/2014/main" id="{FB2FE25C-005C-4CF8-94F0-8D44D6B1A004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12065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CA05E6A-5807-4750-835F-B0FD0D3187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0191" y="3714690"/>
                  <a:ext cx="781879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9966F46-2219-41BB-835C-95018E3D8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6613" y="2957572"/>
                  <a:ext cx="86139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0B832F0-E06A-45F4-84D5-B809F1213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1896" y="2243698"/>
                  <a:ext cx="1378225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23D566D-6B34-4BBA-98C8-C3704F7C9DB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23D566D-6B34-4BBA-98C8-C3704F7C9D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5D9DD3E-17E2-4D5C-B2C5-A2737C47365B}"/>
              </a:ext>
            </a:extLst>
          </p:cNvPr>
          <p:cNvGrpSpPr/>
          <p:nvPr/>
        </p:nvGrpSpPr>
        <p:grpSpPr>
          <a:xfrm>
            <a:off x="-9295190" y="-396379"/>
            <a:ext cx="24201362" cy="10279474"/>
            <a:chOff x="-9295190" y="-396379"/>
            <a:chExt cx="24201362" cy="1027947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B553D48-00F4-4D75-9E66-060EC7300D61}"/>
                </a:ext>
              </a:extLst>
            </p:cNvPr>
            <p:cNvSpPr/>
            <p:nvPr/>
          </p:nvSpPr>
          <p:spPr>
            <a:xfrm flipV="1">
              <a:off x="-9295190" y="1887794"/>
              <a:ext cx="24201362" cy="2734923"/>
            </a:xfrm>
            <a:prstGeom prst="arc">
              <a:avLst>
                <a:gd name="adj1" fmla="val 16223553"/>
                <a:gd name="adj2" fmla="val 21032258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1AC6AA-7D07-4012-9460-77F5931BF296}"/>
                </a:ext>
              </a:extLst>
            </p:cNvPr>
            <p:cNvGrpSpPr/>
            <p:nvPr/>
          </p:nvGrpSpPr>
          <p:grpSpPr>
            <a:xfrm rot="5400000">
              <a:off x="-2299407" y="-2060534"/>
              <a:ext cx="10279474" cy="13607783"/>
              <a:chOff x="2261245" y="1752600"/>
              <a:chExt cx="4313779" cy="4152900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DC46012C-2EC4-4132-A8BF-3EFA6FB2AC7B}"/>
                  </a:ext>
                </a:extLst>
              </p:cNvPr>
              <p:cNvSpPr/>
              <p:nvPr/>
            </p:nvSpPr>
            <p:spPr>
              <a:xfrm rot="16200000">
                <a:off x="3623780" y="2935205"/>
                <a:ext cx="4133850" cy="1768639"/>
              </a:xfrm>
              <a:prstGeom prst="arc">
                <a:avLst>
                  <a:gd name="adj1" fmla="val 16223553"/>
                  <a:gd name="adj2" fmla="val 20935691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2936D3B-1910-4A1C-996B-F824EBB0910A}"/>
                  </a:ext>
                </a:extLst>
              </p:cNvPr>
              <p:cNvSpPr/>
              <p:nvPr/>
            </p:nvSpPr>
            <p:spPr>
              <a:xfrm rot="16200000" flipV="1">
                <a:off x="1095898" y="2936997"/>
                <a:ext cx="4133850" cy="180315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5EBA0AB0-21BA-4FC6-B19C-2FD0806A00E6}"/>
                </a:ext>
              </a:extLst>
            </p:cNvPr>
            <p:cNvSpPr/>
            <p:nvPr/>
          </p:nvSpPr>
          <p:spPr>
            <a:xfrm>
              <a:off x="-4282900" y="5279438"/>
              <a:ext cx="13731700" cy="2525834"/>
            </a:xfrm>
            <a:prstGeom prst="arc">
              <a:avLst>
                <a:gd name="adj1" fmla="val 16223553"/>
                <a:gd name="adj2" fmla="val 2119946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60423E-B42D-4021-B089-254E4D06C30E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E06EB0-5BFF-4E27-B24D-2186B44853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AC3C75-463C-467B-9E2C-1AF361765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D2BBC4D-F845-4683-B36D-69B0C4B37FC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3CA97D-DD8A-4D3A-9741-59950B8A50C6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E3CA97D-DD8A-4D3A-9741-59950B8A5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B2FA327-A789-47C6-A5F0-3A0A37D63FDA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B2FA327-A789-47C6-A5F0-3A0A37D63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B93BCE0-2EB3-43B5-92E5-1C9A2938BCF3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B93BCE0-2EB3-43B5-92E5-1C9A2938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09717-6A2B-4027-B966-7AB4B7ABB551}"/>
                  </a:ext>
                </a:extLst>
              </p:cNvPr>
              <p:cNvSpPr txBox="1"/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209717-6A2B-4027-B966-7AB4B7ABB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334730-D1E0-49AC-B94B-307AA8EC6484}"/>
                  </a:ext>
                </a:extLst>
              </p:cNvPr>
              <p:cNvSpPr txBox="1"/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334730-D1E0-49AC-B94B-307AA8EC6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7BB43F-F2A8-49D2-B627-8C7897767B32}"/>
                  </a:ext>
                </a:extLst>
              </p:cNvPr>
              <p:cNvSpPr txBox="1"/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7BB43F-F2A8-49D2-B627-8C7897767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765FC4-6B19-443C-A8E2-001F3BE404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5960" y="975600"/>
              <a:ext cx="8877240" cy="92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765FC4-6B19-443C-A8E2-001F3BE404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6600" y="966240"/>
                <a:ext cx="8895960" cy="94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5574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4">
        <p:fade/>
      </p:transition>
    </mc:Choice>
    <mc:Fallback xmlns="">
      <p:transition spd="med" advTm="9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070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0705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152E4EDE-2017-4029-B6F7-4CEEEF1A28EC}"/>
              </a:ext>
            </a:extLst>
          </p:cNvPr>
          <p:cNvGrpSpPr/>
          <p:nvPr/>
        </p:nvGrpSpPr>
        <p:grpSpPr>
          <a:xfrm rot="5400000">
            <a:off x="-2603501" y="-1154794"/>
            <a:ext cx="6107573" cy="5930849"/>
            <a:chOff x="7067549" y="2609849"/>
            <a:chExt cx="6107573" cy="593084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DDCDD7-48B7-4EEC-AB64-06F923DF5E04}"/>
                </a:ext>
              </a:extLst>
            </p:cNvPr>
            <p:cNvGrpSpPr/>
            <p:nvPr/>
          </p:nvGrpSpPr>
          <p:grpSpPr>
            <a:xfrm>
              <a:off x="7067549" y="2609849"/>
              <a:ext cx="6107573" cy="5930849"/>
              <a:chOff x="8534400" y="1771650"/>
              <a:chExt cx="4276646" cy="41529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00AD941-BC56-4835-BA28-2B80ED1A9D3C}"/>
                  </a:ext>
                </a:extLst>
              </p:cNvPr>
              <p:cNvGrpSpPr/>
              <p:nvPr/>
            </p:nvGrpSpPr>
            <p:grpSpPr>
              <a:xfrm>
                <a:off x="8534400" y="1771650"/>
                <a:ext cx="4276646" cy="4152900"/>
                <a:chOff x="2286000" y="1752600"/>
                <a:chExt cx="4276646" cy="4152900"/>
              </a:xfrm>
            </p:grpSpPr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21968ACC-93C9-4D12-B6B5-7B5EE2258BD9}"/>
                    </a:ext>
                  </a:extLst>
                </p:cNvPr>
                <p:cNvSpPr/>
                <p:nvPr/>
              </p:nvSpPr>
              <p:spPr>
                <a:xfrm rot="16200000">
                  <a:off x="3611402" y="2935205"/>
                  <a:ext cx="4133850" cy="1768639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FB2FE25C-005C-4CF8-94F0-8D44D6B1A004}"/>
                    </a:ext>
                  </a:extLst>
                </p:cNvPr>
                <p:cNvSpPr/>
                <p:nvPr/>
              </p:nvSpPr>
              <p:spPr>
                <a:xfrm rot="16200000" flipV="1">
                  <a:off x="1120653" y="2936997"/>
                  <a:ext cx="4133850" cy="1803156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CA05E6A-5807-4750-835F-B0FD0D318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0191" y="3714690"/>
                <a:ext cx="781879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9966F46-2219-41BB-835C-95018E3D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613" y="2957572"/>
                <a:ext cx="861391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0B832F0-E06A-45F4-84D5-B809F1213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896" y="2243698"/>
                <a:ext cx="1378225" cy="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23D566D-6B34-4BBA-98C8-C3704F7C9DB1}"/>
                    </a:ext>
                  </a:extLst>
                </p:cNvPr>
                <p:cNvSpPr txBox="1"/>
                <p:nvPr/>
              </p:nvSpPr>
              <p:spPr>
                <a:xfrm rot="16200000">
                  <a:off x="9902685" y="446183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23D566D-6B34-4BBA-98C8-C3704F7C9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902685" y="4461835"/>
                  <a:ext cx="676532" cy="9233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5D9DD3E-17E2-4D5C-B2C5-A2737C47365B}"/>
              </a:ext>
            </a:extLst>
          </p:cNvPr>
          <p:cNvGrpSpPr/>
          <p:nvPr/>
        </p:nvGrpSpPr>
        <p:grpSpPr>
          <a:xfrm>
            <a:off x="-9295190" y="-396379"/>
            <a:ext cx="24201362" cy="10279474"/>
            <a:chOff x="-9295190" y="-396379"/>
            <a:chExt cx="24201362" cy="1027947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B553D48-00F4-4D75-9E66-060EC7300D61}"/>
                </a:ext>
              </a:extLst>
            </p:cNvPr>
            <p:cNvSpPr/>
            <p:nvPr/>
          </p:nvSpPr>
          <p:spPr>
            <a:xfrm flipV="1">
              <a:off x="-9295190" y="1887794"/>
              <a:ext cx="24201362" cy="2734923"/>
            </a:xfrm>
            <a:prstGeom prst="arc">
              <a:avLst>
                <a:gd name="adj1" fmla="val 16223553"/>
                <a:gd name="adj2" fmla="val 21032258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1AC6AA-7D07-4012-9460-77F5931BF296}"/>
                </a:ext>
              </a:extLst>
            </p:cNvPr>
            <p:cNvGrpSpPr/>
            <p:nvPr/>
          </p:nvGrpSpPr>
          <p:grpSpPr>
            <a:xfrm rot="5400000">
              <a:off x="-2299407" y="-2060534"/>
              <a:ext cx="10279474" cy="13607783"/>
              <a:chOff x="2261245" y="1752600"/>
              <a:chExt cx="4313779" cy="4152900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DC46012C-2EC4-4132-A8BF-3EFA6FB2AC7B}"/>
                  </a:ext>
                </a:extLst>
              </p:cNvPr>
              <p:cNvSpPr/>
              <p:nvPr/>
            </p:nvSpPr>
            <p:spPr>
              <a:xfrm rot="16200000">
                <a:off x="3623780" y="2935205"/>
                <a:ext cx="4133850" cy="1768639"/>
              </a:xfrm>
              <a:prstGeom prst="arc">
                <a:avLst>
                  <a:gd name="adj1" fmla="val 16223553"/>
                  <a:gd name="adj2" fmla="val 20935691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2936D3B-1910-4A1C-996B-F824EBB0910A}"/>
                  </a:ext>
                </a:extLst>
              </p:cNvPr>
              <p:cNvSpPr/>
              <p:nvPr/>
            </p:nvSpPr>
            <p:spPr>
              <a:xfrm rot="16200000" flipV="1">
                <a:off x="1095898" y="2936997"/>
                <a:ext cx="4133850" cy="180315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5EBA0AB0-21BA-4FC6-B19C-2FD0806A00E6}"/>
                </a:ext>
              </a:extLst>
            </p:cNvPr>
            <p:cNvSpPr/>
            <p:nvPr/>
          </p:nvSpPr>
          <p:spPr>
            <a:xfrm>
              <a:off x="-4282900" y="5279438"/>
              <a:ext cx="13731700" cy="2525834"/>
            </a:xfrm>
            <a:prstGeom prst="arc">
              <a:avLst>
                <a:gd name="adj1" fmla="val 16223553"/>
                <a:gd name="adj2" fmla="val 2119946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2CFEC-7ACC-4302-8713-8994973ED788}"/>
              </a:ext>
            </a:extLst>
          </p:cNvPr>
          <p:cNvGrpSpPr/>
          <p:nvPr/>
        </p:nvGrpSpPr>
        <p:grpSpPr>
          <a:xfrm>
            <a:off x="2971800" y="4433887"/>
            <a:ext cx="714376" cy="439511"/>
            <a:chOff x="1732866" y="3319462"/>
            <a:chExt cx="1553260" cy="43951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3362468-F236-47D1-B8A7-8C070A7433AE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DBC04F-6A9C-4DD9-8853-5D759638985E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BA20FF-975C-47AD-8DE1-0092FD81B88D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86164F-96F2-4156-AF02-93E5F36EE178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74D409-35F5-433B-B9E8-ACEDB5AD6F76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AFDD61-43C3-468B-BDBC-FE85EB7A8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C6449E1-A5E4-4A2F-87E7-CA63660AC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D1080AB-309B-4CB4-A77D-CE1BD4F61BEF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CAB9CA-C758-49CC-99DC-B3D112271036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CAB9CA-C758-49CC-99DC-B3D112271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E641AF-B1F8-46BF-82DF-CA1BB18D6EF1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E641AF-B1F8-46BF-82DF-CA1BB18D6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F84B60C-D3A0-4CE0-B3D6-7725F7DFB7B5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F84B60C-D3A0-4CE0-B3D6-7725F7DFB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1E6B64-C573-4824-A5C1-C9572724F60B}"/>
                  </a:ext>
                </a:extLst>
              </p:cNvPr>
              <p:cNvSpPr txBox="1"/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1E6B64-C573-4824-A5C1-C9572724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11AF2B0-12D5-4349-9423-F0B62CBE673D}"/>
                  </a:ext>
                </a:extLst>
              </p:cNvPr>
              <p:cNvSpPr txBox="1"/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11AF2B0-12D5-4349-9423-F0B62CBE6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2F6677-B6BC-485E-B504-E38DAE375135}"/>
                  </a:ext>
                </a:extLst>
              </p:cNvPr>
              <p:cNvSpPr txBox="1"/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2F6677-B6BC-485E-B504-E38DAE375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4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06">
        <p:fade/>
      </p:transition>
    </mc:Choice>
    <mc:Fallback xmlns="">
      <p:transition spd="med" advTm="4406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070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0705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9295190" y="1887794"/>
            <a:ext cx="24201362" cy="2734923"/>
          </a:xfrm>
          <a:prstGeom prst="arc">
            <a:avLst>
              <a:gd name="adj1" fmla="val 16223553"/>
              <a:gd name="adj2" fmla="val 2103225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2CFEC-7ACC-4302-8713-8994973ED788}"/>
              </a:ext>
            </a:extLst>
          </p:cNvPr>
          <p:cNvGrpSpPr/>
          <p:nvPr/>
        </p:nvGrpSpPr>
        <p:grpSpPr>
          <a:xfrm>
            <a:off x="2971800" y="4433887"/>
            <a:ext cx="714376" cy="439511"/>
            <a:chOff x="1732866" y="3319462"/>
            <a:chExt cx="1553260" cy="43951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3362468-F236-47D1-B8A7-8C070A7433AE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DBC04F-6A9C-4DD9-8853-5D759638985E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BA20FF-975C-47AD-8DE1-0092FD81B88D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86164F-96F2-4156-AF02-93E5F36EE178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2E4EDE-2017-4029-B6F7-4CEEEF1A28EC}"/>
              </a:ext>
            </a:extLst>
          </p:cNvPr>
          <p:cNvGrpSpPr/>
          <p:nvPr/>
        </p:nvGrpSpPr>
        <p:grpSpPr>
          <a:xfrm rot="5400000">
            <a:off x="-2603501" y="-1154794"/>
            <a:ext cx="6107573" cy="5930849"/>
            <a:chOff x="7067549" y="2609849"/>
            <a:chExt cx="6107573" cy="593084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DDCDD7-48B7-4EEC-AB64-06F923DF5E04}"/>
                </a:ext>
              </a:extLst>
            </p:cNvPr>
            <p:cNvGrpSpPr/>
            <p:nvPr/>
          </p:nvGrpSpPr>
          <p:grpSpPr>
            <a:xfrm>
              <a:off x="7067549" y="2609849"/>
              <a:ext cx="6107573" cy="5930849"/>
              <a:chOff x="8534400" y="1771650"/>
              <a:chExt cx="4276646" cy="41529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00AD941-BC56-4835-BA28-2B80ED1A9D3C}"/>
                  </a:ext>
                </a:extLst>
              </p:cNvPr>
              <p:cNvGrpSpPr/>
              <p:nvPr/>
            </p:nvGrpSpPr>
            <p:grpSpPr>
              <a:xfrm>
                <a:off x="8534400" y="1771650"/>
                <a:ext cx="4276646" cy="4152900"/>
                <a:chOff x="2286000" y="1752600"/>
                <a:chExt cx="4276646" cy="4152900"/>
              </a:xfrm>
            </p:grpSpPr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21968ACC-93C9-4D12-B6B5-7B5EE2258BD9}"/>
                    </a:ext>
                  </a:extLst>
                </p:cNvPr>
                <p:cNvSpPr/>
                <p:nvPr/>
              </p:nvSpPr>
              <p:spPr>
                <a:xfrm rot="16200000">
                  <a:off x="3611402" y="2935205"/>
                  <a:ext cx="4133850" cy="1768639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FB2FE25C-005C-4CF8-94F0-8D44D6B1A004}"/>
                    </a:ext>
                  </a:extLst>
                </p:cNvPr>
                <p:cNvSpPr/>
                <p:nvPr/>
              </p:nvSpPr>
              <p:spPr>
                <a:xfrm rot="16200000" flipV="1">
                  <a:off x="1120653" y="2936997"/>
                  <a:ext cx="4133850" cy="1803156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CA05E6A-5807-4750-835F-B0FD0D318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0191" y="3714690"/>
                <a:ext cx="781879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9966F46-2219-41BB-835C-95018E3D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613" y="2957572"/>
                <a:ext cx="861391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0B832F0-E06A-45F4-84D5-B809F1213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896" y="2243698"/>
                <a:ext cx="1378225" cy="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23D566D-6B34-4BBA-98C8-C3704F7C9DB1}"/>
                    </a:ext>
                  </a:extLst>
                </p:cNvPr>
                <p:cNvSpPr txBox="1"/>
                <p:nvPr/>
              </p:nvSpPr>
              <p:spPr>
                <a:xfrm rot="16200000">
                  <a:off x="9902685" y="446183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23D566D-6B34-4BBA-98C8-C3704F7C9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902685" y="4461835"/>
                  <a:ext cx="676532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5EBA0AB0-21BA-4FC6-B19C-2FD0806A00E6}"/>
              </a:ext>
            </a:extLst>
          </p:cNvPr>
          <p:cNvSpPr/>
          <p:nvPr/>
        </p:nvSpPr>
        <p:spPr>
          <a:xfrm>
            <a:off x="-4282900" y="5279438"/>
            <a:ext cx="13731700" cy="2525834"/>
          </a:xfrm>
          <a:prstGeom prst="arc">
            <a:avLst>
              <a:gd name="adj1" fmla="val 16223553"/>
              <a:gd name="adj2" fmla="val 21199463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BDA425-F23E-4E2E-B1B7-30EA860BCF13}"/>
              </a:ext>
            </a:extLst>
          </p:cNvPr>
          <p:cNvGrpSpPr/>
          <p:nvPr/>
        </p:nvGrpSpPr>
        <p:grpSpPr>
          <a:xfrm>
            <a:off x="1932667" y="3893047"/>
            <a:ext cx="1799612" cy="1812719"/>
            <a:chOff x="1533524" y="2831690"/>
            <a:chExt cx="1799612" cy="181271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C373A3-D34E-48E3-B65A-4F40AA9C7513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E383A2-8C24-4EB8-9F6E-1FEFA9B92C3B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Chord 50">
              <a:extLst>
                <a:ext uri="{FF2B5EF4-FFF2-40B4-BE49-F238E27FC236}">
                  <a16:creationId xmlns:a16="http://schemas.microsoft.com/office/drawing/2014/main" id="{684D5612-A357-43C9-AD70-9AD754EC1ABF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21B08E-482A-4667-9FAB-E185B3F443B1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203D666-6FB6-4898-BEF9-700D528E4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3B2218-3B57-4B3F-8B99-A0E3E04387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EABE12A-CC3C-4C93-A358-B65F149E96B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A2B63D-89EA-479E-A222-16591DCA9CB8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FA2B63D-89EA-479E-A222-16591DCA9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1644B28-1FC3-4127-9A23-3CD588DA26BA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1644B28-1FC3-4127-9A23-3CD588DA2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AA6074F-20D9-424E-97A2-AC90B6024515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AA6074F-20D9-424E-97A2-AC90B6024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BF87B9-D2F4-42A0-AFB0-8006EBE3EDA3}"/>
                  </a:ext>
                </a:extLst>
              </p:cNvPr>
              <p:cNvSpPr txBox="1"/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BF87B9-D2F4-42A0-AFB0-8006EBE3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7952BB-A84B-47CD-B905-F976BDD3A15A}"/>
                  </a:ext>
                </a:extLst>
              </p:cNvPr>
              <p:cNvSpPr txBox="1"/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7952BB-A84B-47CD-B905-F976BDD3A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46A1FA-1BC0-4D77-A027-0AEF3DA2C5E3}"/>
                  </a:ext>
                </a:extLst>
              </p:cNvPr>
              <p:cNvSpPr txBox="1"/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46A1FA-1BC0-4D77-A027-0AEF3DA2C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91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1">
        <p:fade/>
      </p:transition>
    </mc:Choice>
    <mc:Fallback xmlns="">
      <p:transition spd="med" advTm="1011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070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0705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9295190" y="1887794"/>
            <a:ext cx="24201362" cy="2734923"/>
          </a:xfrm>
          <a:prstGeom prst="arc">
            <a:avLst>
              <a:gd name="adj1" fmla="val 16223553"/>
              <a:gd name="adj2" fmla="val 2103225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2CFEC-7ACC-4302-8713-8994973ED788}"/>
              </a:ext>
            </a:extLst>
          </p:cNvPr>
          <p:cNvGrpSpPr/>
          <p:nvPr/>
        </p:nvGrpSpPr>
        <p:grpSpPr>
          <a:xfrm>
            <a:off x="2971800" y="4433887"/>
            <a:ext cx="714376" cy="439511"/>
            <a:chOff x="1732866" y="3319462"/>
            <a:chExt cx="1553260" cy="43951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3362468-F236-47D1-B8A7-8C070A7433AE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DBC04F-6A9C-4DD9-8853-5D759638985E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BA20FF-975C-47AD-8DE1-0092FD81B88D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86164F-96F2-4156-AF02-93E5F36EE178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2E4EDE-2017-4029-B6F7-4CEEEF1A28EC}"/>
              </a:ext>
            </a:extLst>
          </p:cNvPr>
          <p:cNvGrpSpPr/>
          <p:nvPr/>
        </p:nvGrpSpPr>
        <p:grpSpPr>
          <a:xfrm rot="5400000">
            <a:off x="-2603501" y="-1154794"/>
            <a:ext cx="6107573" cy="5930849"/>
            <a:chOff x="7067549" y="2609849"/>
            <a:chExt cx="6107573" cy="593084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DDCDD7-48B7-4EEC-AB64-06F923DF5E04}"/>
                </a:ext>
              </a:extLst>
            </p:cNvPr>
            <p:cNvGrpSpPr/>
            <p:nvPr/>
          </p:nvGrpSpPr>
          <p:grpSpPr>
            <a:xfrm>
              <a:off x="7067549" y="2609849"/>
              <a:ext cx="6107573" cy="5930849"/>
              <a:chOff x="8534400" y="1771650"/>
              <a:chExt cx="4276646" cy="41529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00AD941-BC56-4835-BA28-2B80ED1A9D3C}"/>
                  </a:ext>
                </a:extLst>
              </p:cNvPr>
              <p:cNvGrpSpPr/>
              <p:nvPr/>
            </p:nvGrpSpPr>
            <p:grpSpPr>
              <a:xfrm>
                <a:off x="8534400" y="1771650"/>
                <a:ext cx="4276646" cy="4152900"/>
                <a:chOff x="2286000" y="1752600"/>
                <a:chExt cx="4276646" cy="4152900"/>
              </a:xfrm>
            </p:grpSpPr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21968ACC-93C9-4D12-B6B5-7B5EE2258BD9}"/>
                    </a:ext>
                  </a:extLst>
                </p:cNvPr>
                <p:cNvSpPr/>
                <p:nvPr/>
              </p:nvSpPr>
              <p:spPr>
                <a:xfrm rot="16200000">
                  <a:off x="3611402" y="2935205"/>
                  <a:ext cx="4133850" cy="1768639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FB2FE25C-005C-4CF8-94F0-8D44D6B1A004}"/>
                    </a:ext>
                  </a:extLst>
                </p:cNvPr>
                <p:cNvSpPr/>
                <p:nvPr/>
              </p:nvSpPr>
              <p:spPr>
                <a:xfrm rot="16200000" flipV="1">
                  <a:off x="1120653" y="2936997"/>
                  <a:ext cx="4133850" cy="1803156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CA05E6A-5807-4750-835F-B0FD0D318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0191" y="3714690"/>
                <a:ext cx="781879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9966F46-2219-41BB-835C-95018E3D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613" y="2957572"/>
                <a:ext cx="861391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0B832F0-E06A-45F4-84D5-B809F1213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896" y="2243698"/>
                <a:ext cx="1378225" cy="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23D566D-6B34-4BBA-98C8-C3704F7C9DB1}"/>
                    </a:ext>
                  </a:extLst>
                </p:cNvPr>
                <p:cNvSpPr txBox="1"/>
                <p:nvPr/>
              </p:nvSpPr>
              <p:spPr>
                <a:xfrm rot="16200000">
                  <a:off x="9902685" y="446183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23D566D-6B34-4BBA-98C8-C3704F7C9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902685" y="4461835"/>
                  <a:ext cx="676532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5EBA0AB0-21BA-4FC6-B19C-2FD0806A00E6}"/>
              </a:ext>
            </a:extLst>
          </p:cNvPr>
          <p:cNvSpPr/>
          <p:nvPr/>
        </p:nvSpPr>
        <p:spPr>
          <a:xfrm>
            <a:off x="-4282900" y="5279438"/>
            <a:ext cx="13731700" cy="2525834"/>
          </a:xfrm>
          <a:prstGeom prst="arc">
            <a:avLst>
              <a:gd name="adj1" fmla="val 16223553"/>
              <a:gd name="adj2" fmla="val 21199463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BDA425-F23E-4E2E-B1B7-30EA860BCF13}"/>
              </a:ext>
            </a:extLst>
          </p:cNvPr>
          <p:cNvGrpSpPr/>
          <p:nvPr/>
        </p:nvGrpSpPr>
        <p:grpSpPr>
          <a:xfrm>
            <a:off x="6896102" y="2895600"/>
            <a:ext cx="3743802" cy="3771070"/>
            <a:chOff x="1533524" y="2831690"/>
            <a:chExt cx="1799612" cy="181271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C373A3-D34E-48E3-B65A-4F40AA9C7513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E383A2-8C24-4EB8-9F6E-1FEFA9B92C3B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Chord 50">
              <a:extLst>
                <a:ext uri="{FF2B5EF4-FFF2-40B4-BE49-F238E27FC236}">
                  <a16:creationId xmlns:a16="http://schemas.microsoft.com/office/drawing/2014/main" id="{684D5612-A357-43C9-AD70-9AD754EC1ABF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3E7E33-DB79-4956-A9EA-FDEA4BED90E8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602BC97-2D02-46C4-9721-D42B13EB0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B89084-B662-4E5D-A678-71AF10923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DFA64D-7D77-4B0A-80A8-E32D81714C98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235BBCE-B2C8-446D-BAA6-ACEE90E61A73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235BBCE-B2C8-446D-BAA6-ACEE90E61A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2752072-3FC7-4DCF-8320-F572979D212F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2752072-3FC7-4DCF-8320-F572979D2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423204E-C2E2-4181-B001-6B49F4F440FF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423204E-C2E2-4181-B001-6B49F4F44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21242-5839-43FA-8106-CB7F75C03AA6}"/>
                  </a:ext>
                </a:extLst>
              </p:cNvPr>
              <p:cNvSpPr txBox="1"/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21242-5839-43FA-8106-CB7F75C03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F79A6B-17E9-40CB-BF26-F6A0145B0E35}"/>
                  </a:ext>
                </a:extLst>
              </p:cNvPr>
              <p:cNvSpPr txBox="1"/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F79A6B-17E9-40CB-BF26-F6A0145B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12A7E59-AA21-466D-A9C8-940F284678F3}"/>
                  </a:ext>
                </a:extLst>
              </p:cNvPr>
              <p:cNvSpPr txBox="1"/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12A7E59-AA21-466D-A9C8-940F28467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978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64">
        <p159:morph option="byObject"/>
      </p:transition>
    </mc:Choice>
    <mc:Fallback xmlns="">
      <p:transition spd="slow" advTm="964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9FBF2D8-E689-420C-BBC1-5ED03AA59DA5}"/>
              </a:ext>
            </a:extLst>
          </p:cNvPr>
          <p:cNvGrpSpPr/>
          <p:nvPr/>
        </p:nvGrpSpPr>
        <p:grpSpPr>
          <a:xfrm>
            <a:off x="6896100" y="2881693"/>
            <a:ext cx="3752850" cy="3780183"/>
            <a:chOff x="1533524" y="2831690"/>
            <a:chExt cx="1799612" cy="1812719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C74AE59-553B-4E4D-BC86-CBBCA31E6E1E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C9A97CF-05B7-491E-B0ED-9233A346529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Chord 66">
              <a:extLst>
                <a:ext uri="{FF2B5EF4-FFF2-40B4-BE49-F238E27FC236}">
                  <a16:creationId xmlns:a16="http://schemas.microsoft.com/office/drawing/2014/main" id="{FE398CC0-B74D-4B08-B6C6-5779C4E91031}"/>
                </a:ext>
              </a:extLst>
            </p:cNvPr>
            <p:cNvSpPr/>
            <p:nvPr/>
          </p:nvSpPr>
          <p:spPr>
            <a:xfrm rot="5400000">
              <a:off x="1560416" y="2886763"/>
              <a:ext cx="1748609" cy="1766684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070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F4A96B0-EC32-453E-86DA-A16D4146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07059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9295190" y="1887794"/>
            <a:ext cx="24201362" cy="2734923"/>
          </a:xfrm>
          <a:prstGeom prst="arc">
            <a:avLst>
              <a:gd name="adj1" fmla="val 16223553"/>
              <a:gd name="adj2" fmla="val 2103225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2CFEC-7ACC-4302-8713-8994973ED788}"/>
              </a:ext>
            </a:extLst>
          </p:cNvPr>
          <p:cNvGrpSpPr/>
          <p:nvPr/>
        </p:nvGrpSpPr>
        <p:grpSpPr>
          <a:xfrm>
            <a:off x="2971800" y="4433887"/>
            <a:ext cx="714376" cy="439511"/>
            <a:chOff x="1732866" y="3319462"/>
            <a:chExt cx="1553260" cy="43951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3362468-F236-47D1-B8A7-8C070A7433AE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DBC04F-6A9C-4DD9-8853-5D759638985E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BA20FF-975C-47AD-8DE1-0092FD81B88D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86164F-96F2-4156-AF02-93E5F36EE178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BEB6C23-B0DD-42AC-82BF-99EA76295BD7}"/>
              </a:ext>
            </a:extLst>
          </p:cNvPr>
          <p:cNvGrpSpPr/>
          <p:nvPr/>
        </p:nvGrpSpPr>
        <p:grpSpPr>
          <a:xfrm rot="10800000">
            <a:off x="7826375" y="4325937"/>
            <a:ext cx="714376" cy="439511"/>
            <a:chOff x="1732866" y="3319462"/>
            <a:chExt cx="1553260" cy="439511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88B9E6-EE97-4A2F-BF66-B2F0B786A358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895A6F-617E-48CC-9EAA-D9966CFD8158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B60E39F-8905-47CC-B401-65B60B2830CF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D27EB0-8E44-4308-A047-154F963B3E03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2E4EDE-2017-4029-B6F7-4CEEEF1A28EC}"/>
              </a:ext>
            </a:extLst>
          </p:cNvPr>
          <p:cNvGrpSpPr/>
          <p:nvPr/>
        </p:nvGrpSpPr>
        <p:grpSpPr>
          <a:xfrm rot="5400000">
            <a:off x="-2603501" y="-1154794"/>
            <a:ext cx="6107573" cy="5930849"/>
            <a:chOff x="7067549" y="2609849"/>
            <a:chExt cx="6107573" cy="593084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DDCDD7-48B7-4EEC-AB64-06F923DF5E04}"/>
                </a:ext>
              </a:extLst>
            </p:cNvPr>
            <p:cNvGrpSpPr/>
            <p:nvPr/>
          </p:nvGrpSpPr>
          <p:grpSpPr>
            <a:xfrm>
              <a:off x="7067549" y="2609849"/>
              <a:ext cx="6107573" cy="5930849"/>
              <a:chOff x="8534400" y="1771650"/>
              <a:chExt cx="4276646" cy="41529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00AD941-BC56-4835-BA28-2B80ED1A9D3C}"/>
                  </a:ext>
                </a:extLst>
              </p:cNvPr>
              <p:cNvGrpSpPr/>
              <p:nvPr/>
            </p:nvGrpSpPr>
            <p:grpSpPr>
              <a:xfrm>
                <a:off x="8534400" y="1771650"/>
                <a:ext cx="4276646" cy="4152900"/>
                <a:chOff x="2286000" y="1752600"/>
                <a:chExt cx="4276646" cy="4152900"/>
              </a:xfrm>
            </p:grpSpPr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21968ACC-93C9-4D12-B6B5-7B5EE2258BD9}"/>
                    </a:ext>
                  </a:extLst>
                </p:cNvPr>
                <p:cNvSpPr/>
                <p:nvPr/>
              </p:nvSpPr>
              <p:spPr>
                <a:xfrm rot="16200000">
                  <a:off x="3611402" y="2935205"/>
                  <a:ext cx="4133850" cy="1768639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FB2FE25C-005C-4CF8-94F0-8D44D6B1A004}"/>
                    </a:ext>
                  </a:extLst>
                </p:cNvPr>
                <p:cNvSpPr/>
                <p:nvPr/>
              </p:nvSpPr>
              <p:spPr>
                <a:xfrm rot="16200000" flipV="1">
                  <a:off x="1120653" y="2936997"/>
                  <a:ext cx="4133850" cy="1803156"/>
                </a:xfrm>
                <a:prstGeom prst="arc">
                  <a:avLst>
                    <a:gd name="adj1" fmla="val 16223553"/>
                    <a:gd name="adj2" fmla="val 20409365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CA05E6A-5807-4750-835F-B0FD0D318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0191" y="3714690"/>
                <a:ext cx="781879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9966F46-2219-41BB-835C-95018E3D8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6613" y="2957572"/>
                <a:ext cx="861391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0B832F0-E06A-45F4-84D5-B809F1213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1896" y="2243698"/>
                <a:ext cx="1378225" cy="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23D566D-6B34-4BBA-98C8-C3704F7C9DB1}"/>
                    </a:ext>
                  </a:extLst>
                </p:cNvPr>
                <p:cNvSpPr txBox="1"/>
                <p:nvPr/>
              </p:nvSpPr>
              <p:spPr>
                <a:xfrm rot="16200000">
                  <a:off x="9902685" y="4461835"/>
                  <a:ext cx="676532" cy="9233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CA" sz="54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23D566D-6B34-4BBA-98C8-C3704F7C9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902685" y="4461835"/>
                  <a:ext cx="676532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5EBA0AB0-21BA-4FC6-B19C-2FD0806A00E6}"/>
              </a:ext>
            </a:extLst>
          </p:cNvPr>
          <p:cNvSpPr/>
          <p:nvPr/>
        </p:nvSpPr>
        <p:spPr>
          <a:xfrm>
            <a:off x="-4282900" y="5279438"/>
            <a:ext cx="13731700" cy="2525834"/>
          </a:xfrm>
          <a:prstGeom prst="arc">
            <a:avLst>
              <a:gd name="adj1" fmla="val 16223553"/>
              <a:gd name="adj2" fmla="val 21199463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B259C25-7C5A-4EBC-B1D3-627586214E84}"/>
              </a:ext>
            </a:extLst>
          </p:cNvPr>
          <p:cNvGrpSpPr/>
          <p:nvPr/>
        </p:nvGrpSpPr>
        <p:grpSpPr>
          <a:xfrm rot="10800000">
            <a:off x="7013575" y="4389437"/>
            <a:ext cx="714376" cy="439511"/>
            <a:chOff x="1732866" y="3319462"/>
            <a:chExt cx="1553260" cy="43951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295F4CB-9E9A-4D69-AD69-F9321B278BB1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3298E35-036D-4C35-94AD-CBA2D1616CDE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74DD42F-38AA-45CF-BA3D-3C4A3AE9B9FB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5232E9B-BBB2-4684-8CCA-299F0AF9563B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6DCBA42-E0AB-4481-A6F4-271EADFEF5D4}"/>
              </a:ext>
            </a:extLst>
          </p:cNvPr>
          <p:cNvGrpSpPr/>
          <p:nvPr/>
        </p:nvGrpSpPr>
        <p:grpSpPr>
          <a:xfrm rot="10800000">
            <a:off x="8651875" y="4275137"/>
            <a:ext cx="714376" cy="439511"/>
            <a:chOff x="1732866" y="3319462"/>
            <a:chExt cx="1553260" cy="439511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6BDDD1F-3DA6-4C8E-9E08-1FDEEA49BB48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444AC57-B481-453C-96B4-8F2FA4338AF4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8055737-45CB-4400-8224-0FE34F22E892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3996AFB-E2A1-4EA5-8339-70D66898DC95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F0BBD3A-E90F-49CF-99B3-119FD7E8A1F4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2E8AF00-11A6-4923-85E9-912EAA45B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27A632-DE7B-485B-8C74-858AC883B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001E9A9-639E-4F68-8E84-89108F9A5942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ED19B1-9073-48B9-A3D1-BCC6B99DB7CA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ED19B1-9073-48B9-A3D1-BCC6B99DB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C0DFEFF-388C-4CC5-87C4-E9EF40D73FC4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C0DFEFF-388C-4CC5-87C4-E9EF40D73F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68A417A-509D-4BAD-9502-170475314D03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68A417A-509D-4BAD-9502-170475314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F2CC34D-C485-4A8E-9D81-24C7EA904C32}"/>
                  </a:ext>
                </a:extLst>
              </p:cNvPr>
              <p:cNvSpPr txBox="1"/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F2CC34D-C485-4A8E-9D81-24C7EA90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585" y="1752600"/>
                <a:ext cx="3424592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690483-DC4F-402E-B16B-315FBAD19F33}"/>
                  </a:ext>
                </a:extLst>
              </p:cNvPr>
              <p:cNvSpPr txBox="1"/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690483-DC4F-402E-B16B-315FBAD19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35" y="1771650"/>
                <a:ext cx="3424592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39076B-0622-40C0-9251-B01E04E955F8}"/>
                  </a:ext>
                </a:extLst>
              </p:cNvPr>
              <p:cNvSpPr txBox="1"/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39076B-0622-40C0-9251-B01E04E95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60" y="232475"/>
                <a:ext cx="6909840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FB9516-F709-495D-ABAC-2A0E42F1F1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83080" y="2656440"/>
              <a:ext cx="3061800" cy="93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FB9516-F709-495D-ABAC-2A0E42F1F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73720" y="2647080"/>
                <a:ext cx="3080520" cy="9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5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99">
        <p:fade/>
      </p:transition>
    </mc:Choice>
    <mc:Fallback xmlns="">
      <p:transition spd="med" advTm="123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agonal Stripe 19">
            <a:extLst>
              <a:ext uri="{FF2B5EF4-FFF2-40B4-BE49-F238E27FC236}">
                <a16:creationId xmlns:a16="http://schemas.microsoft.com/office/drawing/2014/main" id="{7BBFA083-45F9-46BD-892B-BF29EAFA79F6}"/>
              </a:ext>
            </a:extLst>
          </p:cNvPr>
          <p:cNvSpPr/>
          <p:nvPr/>
        </p:nvSpPr>
        <p:spPr>
          <a:xfrm rot="2730978">
            <a:off x="2076450" y="2837848"/>
            <a:ext cx="3314700" cy="3314700"/>
          </a:xfrm>
          <a:prstGeom prst="diagStrip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8C6F8-8A2A-4DC8-B411-A922347BFC04}"/>
              </a:ext>
            </a:extLst>
          </p:cNvPr>
          <p:cNvSpPr txBox="1">
            <a:spLocks/>
          </p:cNvSpPr>
          <p:nvPr/>
        </p:nvSpPr>
        <p:spPr>
          <a:xfrm>
            <a:off x="-57150" y="0"/>
            <a:ext cx="529590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solidFill>
                  <a:srgbClr val="C00000"/>
                </a:solidFill>
                <a:latin typeface="+mn-lt"/>
              </a:rPr>
              <a:t>Ricci Scalar</a:t>
            </a:r>
            <a:endParaRPr lang="en-CA" sz="80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36E4862-405B-49D1-B373-302D2E9BAA25}"/>
              </a:ext>
            </a:extLst>
          </p:cNvPr>
          <p:cNvSpPr txBox="1">
            <a:spLocks/>
          </p:cNvSpPr>
          <p:nvPr/>
        </p:nvSpPr>
        <p:spPr>
          <a:xfrm>
            <a:off x="304800" y="1104900"/>
            <a:ext cx="1188720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rgbClr val="C00000"/>
                </a:solidFill>
                <a:latin typeface="+mn-lt"/>
              </a:rPr>
              <a:t>Keeps track of how the size of a ball deviates from standard flat-space size.</a:t>
            </a:r>
            <a:endParaRPr lang="en-CA" sz="48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3AC4C4-62CB-4B41-BC41-80B3EB51E1C7}"/>
              </a:ext>
            </a:extLst>
          </p:cNvPr>
          <p:cNvSpPr txBox="1">
            <a:spLocks/>
          </p:cNvSpPr>
          <p:nvPr/>
        </p:nvSpPr>
        <p:spPr>
          <a:xfrm>
            <a:off x="6134100" y="2876550"/>
            <a:ext cx="289560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>
                <a:latin typeface="+mn-lt"/>
              </a:rPr>
              <a:t>“Curved” Circle</a:t>
            </a:r>
            <a:endParaRPr lang="en-CA" sz="5400">
              <a:latin typeface="+mn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3F1F7AE-8143-4E30-B3BB-38D95A092DA2}"/>
              </a:ext>
            </a:extLst>
          </p:cNvPr>
          <p:cNvCxnSpPr>
            <a:cxnSpLocks/>
          </p:cNvCxnSpPr>
          <p:nvPr/>
        </p:nvCxnSpPr>
        <p:spPr>
          <a:xfrm>
            <a:off x="6076950" y="2609850"/>
            <a:ext cx="0" cy="407670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6FC5536-42A3-4041-A2D0-4420509EFA04}"/>
              </a:ext>
            </a:extLst>
          </p:cNvPr>
          <p:cNvSpPr/>
          <p:nvPr/>
        </p:nvSpPr>
        <p:spPr>
          <a:xfrm>
            <a:off x="8569275" y="3542910"/>
            <a:ext cx="3212124" cy="78779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E85E099-914C-4150-886F-3555FF74D157}"/>
              </a:ext>
            </a:extLst>
          </p:cNvPr>
          <p:cNvGrpSpPr/>
          <p:nvPr/>
        </p:nvGrpSpPr>
        <p:grpSpPr>
          <a:xfrm>
            <a:off x="-114300" y="2876550"/>
            <a:ext cx="5854700" cy="1631950"/>
            <a:chOff x="-114300" y="2876550"/>
            <a:chExt cx="5854700" cy="1631950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B12D9ADA-4AAE-47BC-9B32-34579AECC771}"/>
                </a:ext>
              </a:extLst>
            </p:cNvPr>
            <p:cNvSpPr txBox="1">
              <a:spLocks/>
            </p:cNvSpPr>
            <p:nvPr/>
          </p:nvSpPr>
          <p:spPr>
            <a:xfrm>
              <a:off x="-114300" y="2876550"/>
              <a:ext cx="2000250" cy="12236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>
                  <a:latin typeface="+mn-lt"/>
                </a:rPr>
                <a:t>Flat</a:t>
              </a:r>
            </a:p>
            <a:p>
              <a:pPr algn="ctr"/>
              <a:r>
                <a:rPr lang="en-US" sz="5400">
                  <a:latin typeface="+mn-lt"/>
                </a:rPr>
                <a:t>Circle</a:t>
              </a:r>
              <a:endParaRPr lang="en-CA" sz="5400">
                <a:latin typeface="+mn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3E2B88B-A14E-460A-A2C8-B8AAD688AAD4}"/>
                </a:ext>
              </a:extLst>
            </p:cNvPr>
            <p:cNvGrpSpPr/>
            <p:nvPr/>
          </p:nvGrpSpPr>
          <p:grpSpPr>
            <a:xfrm>
              <a:off x="1689100" y="3289300"/>
              <a:ext cx="4051300" cy="1219200"/>
              <a:chOff x="1689100" y="3289300"/>
              <a:chExt cx="4051300" cy="12192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37A209F-7926-43A6-BE38-E532027EB07F}"/>
                  </a:ext>
                </a:extLst>
              </p:cNvPr>
              <p:cNvGrpSpPr/>
              <p:nvPr/>
            </p:nvGrpSpPr>
            <p:grpSpPr>
              <a:xfrm>
                <a:off x="2590800" y="3289300"/>
                <a:ext cx="2362200" cy="1219200"/>
                <a:chOff x="2590800" y="3289300"/>
                <a:chExt cx="2362200" cy="121920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6ECA280-88B6-4C2C-8655-614A89694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06900" y="3340100"/>
                  <a:ext cx="546100" cy="11684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BB5238AB-327C-41D8-87F2-2260F9E89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90800" y="3327400"/>
                  <a:ext cx="571500" cy="11684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5D80460-BE8E-4066-9D1C-10F244F8D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0000" y="3289300"/>
                  <a:ext cx="0" cy="1219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3FEA2AA-4D18-405B-A0A6-6E880C359F2F}"/>
                  </a:ext>
                </a:extLst>
              </p:cNvPr>
              <p:cNvGrpSpPr/>
              <p:nvPr/>
            </p:nvGrpSpPr>
            <p:grpSpPr>
              <a:xfrm rot="16200000">
                <a:off x="3384549" y="1822453"/>
                <a:ext cx="660401" cy="4051300"/>
                <a:chOff x="3467098" y="2712330"/>
                <a:chExt cx="660401" cy="3652084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D2FDB8C-107E-4171-B606-400B943E9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862435" y="4549822"/>
                  <a:ext cx="2530128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6712842A-4ACC-428F-994B-A8C9235AB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41056" y="4538372"/>
                  <a:ext cx="3652084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EBA3933-582A-4866-99C6-45DD683F8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258722" y="4549821"/>
                  <a:ext cx="3102554" cy="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CD7F58-2C3F-4758-839B-A37ECB1890A8}"/>
                </a:ext>
              </a:extLst>
            </p:cNvPr>
            <p:cNvSpPr/>
            <p:nvPr/>
          </p:nvSpPr>
          <p:spPr>
            <a:xfrm>
              <a:off x="2114061" y="3500713"/>
              <a:ext cx="3212124" cy="787790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2F8686-1D5D-476D-A6D3-AEA49724C098}"/>
              </a:ext>
            </a:extLst>
          </p:cNvPr>
          <p:cNvGrpSpPr/>
          <p:nvPr/>
        </p:nvGrpSpPr>
        <p:grpSpPr>
          <a:xfrm>
            <a:off x="8334814" y="2968758"/>
            <a:ext cx="3685736" cy="3685736"/>
            <a:chOff x="8334814" y="2997786"/>
            <a:chExt cx="3685736" cy="36857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59EC74-6C75-4BF0-A74A-067F233956AB}"/>
                </a:ext>
              </a:extLst>
            </p:cNvPr>
            <p:cNvSpPr/>
            <p:nvPr/>
          </p:nvSpPr>
          <p:spPr>
            <a:xfrm>
              <a:off x="8334814" y="2997786"/>
              <a:ext cx="3685736" cy="368573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BC32CEC-8E23-46B7-9C03-59C1B51C972F}"/>
                </a:ext>
              </a:extLst>
            </p:cNvPr>
            <p:cNvSpPr/>
            <p:nvPr/>
          </p:nvSpPr>
          <p:spPr>
            <a:xfrm>
              <a:off x="8334814" y="4481929"/>
              <a:ext cx="3685736" cy="78779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20BD14-7F53-4CB8-976B-F50A4D27C9BD}"/>
              </a:ext>
            </a:extLst>
          </p:cNvPr>
          <p:cNvGrpSpPr/>
          <p:nvPr/>
        </p:nvGrpSpPr>
        <p:grpSpPr>
          <a:xfrm>
            <a:off x="8351605" y="3000375"/>
            <a:ext cx="3608456" cy="3717532"/>
            <a:chOff x="8380180" y="3023726"/>
            <a:chExt cx="3608456" cy="360845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A9C07CC-37D5-437B-BE36-2501C2507FB6}"/>
                </a:ext>
              </a:extLst>
            </p:cNvPr>
            <p:cNvGrpSpPr/>
            <p:nvPr/>
          </p:nvGrpSpPr>
          <p:grpSpPr>
            <a:xfrm>
              <a:off x="8380180" y="3023726"/>
              <a:ext cx="3608456" cy="3608456"/>
              <a:chOff x="12473209" y="3023726"/>
              <a:chExt cx="3608456" cy="3608456"/>
            </a:xfrm>
          </p:grpSpPr>
          <p:sp>
            <p:nvSpPr>
              <p:cNvPr id="10" name="Chord 9">
                <a:extLst>
                  <a:ext uri="{FF2B5EF4-FFF2-40B4-BE49-F238E27FC236}">
                    <a16:creationId xmlns:a16="http://schemas.microsoft.com/office/drawing/2014/main" id="{F11ADAC5-CE59-4E18-9421-7973BDF2D1C6}"/>
                  </a:ext>
                </a:extLst>
              </p:cNvPr>
              <p:cNvSpPr/>
              <p:nvPr/>
            </p:nvSpPr>
            <p:spPr>
              <a:xfrm rot="6645329">
                <a:off x="12473209" y="3023726"/>
                <a:ext cx="3608456" cy="3608456"/>
              </a:xfrm>
              <a:prstGeom prst="chord">
                <a:avLst>
                  <a:gd name="adj1" fmla="val 6078727"/>
                  <a:gd name="adj2" fmla="val 13143076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4C9A0C9-EDFE-4131-8282-C04F445E3F30}"/>
                  </a:ext>
                </a:extLst>
              </p:cNvPr>
              <p:cNvSpPr/>
              <p:nvPr/>
            </p:nvSpPr>
            <p:spPr>
              <a:xfrm>
                <a:off x="12729845" y="3567798"/>
                <a:ext cx="3124199" cy="719721"/>
              </a:xfrm>
              <a:prstGeom prst="ellipse">
                <a:avLst/>
              </a:prstGeom>
              <a:solidFill>
                <a:srgbClr val="00B0F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7D24ACE-CCF0-4445-BA40-85F9A4DAB636}"/>
                </a:ext>
              </a:extLst>
            </p:cNvPr>
            <p:cNvSpPr/>
            <p:nvPr/>
          </p:nvSpPr>
          <p:spPr>
            <a:xfrm>
              <a:off x="8592003" y="3543300"/>
              <a:ext cx="3213100" cy="787400"/>
            </a:xfrm>
            <a:prstGeom prst="arc">
              <a:avLst>
                <a:gd name="adj1" fmla="val 11029167"/>
                <a:gd name="adj2" fmla="val 21368799"/>
              </a:avLst>
            </a:prstGeom>
            <a:ln w="762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BCEC14-3A48-470F-83EF-0F7A0FB923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320" y="393480"/>
              <a:ext cx="11856960" cy="6019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BCEC14-3A48-470F-83EF-0F7A0FB92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60" y="384120"/>
                <a:ext cx="11875680" cy="6038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216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485">
        <p:fade/>
      </p:transition>
    </mc:Choice>
    <mc:Fallback xmlns="">
      <p:transition spd="med" advTm="784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097827-A77D-41A7-BF43-CB9331028F6B}"/>
              </a:ext>
            </a:extLst>
          </p:cNvPr>
          <p:cNvGrpSpPr/>
          <p:nvPr/>
        </p:nvGrpSpPr>
        <p:grpSpPr>
          <a:xfrm>
            <a:off x="-11450562" y="-396379"/>
            <a:ext cx="28024004" cy="10279474"/>
            <a:chOff x="-11450562" y="-396379"/>
            <a:chExt cx="28024004" cy="1027947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1AC6AA-7D07-4012-9460-77F5931BF296}"/>
                </a:ext>
              </a:extLst>
            </p:cNvPr>
            <p:cNvGrpSpPr/>
            <p:nvPr/>
          </p:nvGrpSpPr>
          <p:grpSpPr>
            <a:xfrm rot="5400000">
              <a:off x="-2299407" y="-2060534"/>
              <a:ext cx="10279474" cy="13607783"/>
              <a:chOff x="2261245" y="1752600"/>
              <a:chExt cx="4313779" cy="4152900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DC46012C-2EC4-4132-A8BF-3EFA6FB2AC7B}"/>
                  </a:ext>
                </a:extLst>
              </p:cNvPr>
              <p:cNvSpPr/>
              <p:nvPr/>
            </p:nvSpPr>
            <p:spPr>
              <a:xfrm rot="16200000">
                <a:off x="3623780" y="2935205"/>
                <a:ext cx="4133850" cy="1768639"/>
              </a:xfrm>
              <a:prstGeom prst="arc">
                <a:avLst>
                  <a:gd name="adj1" fmla="val 16223553"/>
                  <a:gd name="adj2" fmla="val 20935691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2936D3B-1910-4A1C-996B-F824EBB0910A}"/>
                  </a:ext>
                </a:extLst>
              </p:cNvPr>
              <p:cNvSpPr/>
              <p:nvPr/>
            </p:nvSpPr>
            <p:spPr>
              <a:xfrm rot="16200000" flipV="1">
                <a:off x="1095898" y="2936997"/>
                <a:ext cx="4133850" cy="180315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97126148-8A0E-42C1-A961-B878B7709A35}"/>
                </a:ext>
              </a:extLst>
            </p:cNvPr>
            <p:cNvSpPr/>
            <p:nvPr/>
          </p:nvSpPr>
          <p:spPr>
            <a:xfrm>
              <a:off x="-9635950" y="4631738"/>
              <a:ext cx="25256950" cy="2525834"/>
            </a:xfrm>
            <a:prstGeom prst="arc">
              <a:avLst>
                <a:gd name="adj1" fmla="val 16223553"/>
                <a:gd name="adj2" fmla="val 20973632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48492686-A73F-46D4-8413-07982B106347}"/>
                </a:ext>
              </a:extLst>
            </p:cNvPr>
            <p:cNvSpPr/>
            <p:nvPr/>
          </p:nvSpPr>
          <p:spPr>
            <a:xfrm flipV="1">
              <a:off x="-11450562" y="2695289"/>
              <a:ext cx="28024004" cy="2575128"/>
            </a:xfrm>
            <a:prstGeom prst="arc">
              <a:avLst>
                <a:gd name="adj1" fmla="val 16223553"/>
                <a:gd name="adj2" fmla="val 20919782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F2FDD1A-D190-4CBD-AAFE-9C876984D8C8}"/>
              </a:ext>
            </a:extLst>
          </p:cNvPr>
          <p:cNvGrpSpPr/>
          <p:nvPr/>
        </p:nvGrpSpPr>
        <p:grpSpPr>
          <a:xfrm>
            <a:off x="2969529" y="4398508"/>
            <a:ext cx="714376" cy="439511"/>
            <a:chOff x="1732866" y="3319462"/>
            <a:chExt cx="1553260" cy="439511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3F54F5A-F1AC-46E3-9805-DC745EAA66A3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74087E-B3F6-43D1-A1F8-94118F3EFC2A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878E87-BFEF-4EA3-8ABF-B833F6D9EAEB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663C6B-EC08-407D-91DD-B09DD76FDA5B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E3BF91D-0899-4510-A09F-C3CE669DCA28}"/>
              </a:ext>
            </a:extLst>
          </p:cNvPr>
          <p:cNvGrpSpPr/>
          <p:nvPr/>
        </p:nvGrpSpPr>
        <p:grpSpPr>
          <a:xfrm>
            <a:off x="1109333" y="0"/>
            <a:ext cx="5930849" cy="3493251"/>
            <a:chOff x="1109333" y="0"/>
            <a:chExt cx="5930849" cy="34932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045AA42-E478-4886-8984-CD060F0BBCF3}"/>
                    </a:ext>
                  </a:extLst>
                </p:cNvPr>
                <p:cNvSpPr txBox="1"/>
                <p:nvPr/>
              </p:nvSpPr>
              <p:spPr>
                <a:xfrm>
                  <a:off x="3725635" y="0"/>
                  <a:ext cx="330545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045AA42-E478-4886-8984-CD060F0BB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635" y="0"/>
                  <a:ext cx="330545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75BE33-B4AD-4C12-A2BF-56B3E41D9FAF}"/>
                </a:ext>
              </a:extLst>
            </p:cNvPr>
            <p:cNvGrpSpPr/>
            <p:nvPr/>
          </p:nvGrpSpPr>
          <p:grpSpPr>
            <a:xfrm rot="5400000">
              <a:off x="2408465" y="-1138467"/>
              <a:ext cx="3332586" cy="5930849"/>
              <a:chOff x="3848100" y="2628899"/>
              <a:chExt cx="3332586" cy="593084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C61F43C-12C0-41A7-B86D-807FE63557DE}"/>
                  </a:ext>
                </a:extLst>
              </p:cNvPr>
              <p:cNvGrpSpPr/>
              <p:nvPr/>
            </p:nvGrpSpPr>
            <p:grpSpPr>
              <a:xfrm>
                <a:off x="3848100" y="2628899"/>
                <a:ext cx="3332586" cy="5930849"/>
                <a:chOff x="5067300" y="1752600"/>
                <a:chExt cx="2333544" cy="415290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CA3EA4E3-0E82-45F7-A32C-F57317255B5E}"/>
                    </a:ext>
                  </a:extLst>
                </p:cNvPr>
                <p:cNvGrpSpPr/>
                <p:nvPr/>
              </p:nvGrpSpPr>
              <p:grpSpPr>
                <a:xfrm>
                  <a:off x="5067300" y="1752600"/>
                  <a:ext cx="2333544" cy="4152900"/>
                  <a:chOff x="2990850" y="1752600"/>
                  <a:chExt cx="2333544" cy="4152900"/>
                </a:xfrm>
              </p:grpSpPr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C8391B70-EB34-4081-8A12-D6FFD2A84F0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373150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3" name="Arc 62">
                    <a:extLst>
                      <a:ext uri="{FF2B5EF4-FFF2-40B4-BE49-F238E27FC236}">
                        <a16:creationId xmlns:a16="http://schemas.microsoft.com/office/drawing/2014/main" id="{54493EEA-F7D1-4265-BF3D-D236369329CF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82550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7378C74B-497B-4F2D-835F-60C6628F7F07}"/>
                    </a:ext>
                  </a:extLst>
                </p:cNvPr>
                <p:cNvGrpSpPr/>
                <p:nvPr/>
              </p:nvGrpSpPr>
              <p:grpSpPr>
                <a:xfrm>
                  <a:off x="5671930" y="2237072"/>
                  <a:ext cx="1205948" cy="1497497"/>
                  <a:chOff x="5671930" y="2237072"/>
                  <a:chExt cx="1205948" cy="1497497"/>
                </a:xfrm>
              </p:grpSpPr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FFFC719E-7F3E-4579-B671-6F71BEEFF5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1930" y="3734569"/>
                    <a:ext cx="1205948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A7BE856A-0651-477A-8853-5C3720CAE0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4939" y="2946065"/>
                    <a:ext cx="1099931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0C64C4D9-510B-4149-8400-0283A461D4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3722" y="2237072"/>
                    <a:ext cx="649356" cy="0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94429BE-7139-4D59-8493-BF453877F433}"/>
                      </a:ext>
                    </a:extLst>
                  </p:cNvPr>
                  <p:cNvSpPr txBox="1"/>
                  <p:nvPr/>
                </p:nvSpPr>
                <p:spPr>
                  <a:xfrm rot="16450655">
                    <a:off x="5311635" y="451898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94429BE-7139-4D59-8493-BF453877F4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450655">
                    <a:off x="5311635" y="4518985"/>
                    <a:ext cx="676532" cy="9233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0E2A32-8772-4E85-A6E7-797ED1E642D2}"/>
              </a:ext>
            </a:extLst>
          </p:cNvPr>
          <p:cNvGrpSpPr/>
          <p:nvPr/>
        </p:nvGrpSpPr>
        <p:grpSpPr>
          <a:xfrm>
            <a:off x="-2529653" y="-1243156"/>
            <a:ext cx="5930849" cy="6107573"/>
            <a:chOff x="-2529653" y="-1243156"/>
            <a:chExt cx="5930849" cy="6107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/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F4A96B0-EC32-453E-86DA-A16D41462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307059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96E8168-B686-44FF-8ABD-4D20F2B80955}"/>
                </a:ext>
              </a:extLst>
            </p:cNvPr>
            <p:cNvGrpSpPr/>
            <p:nvPr/>
          </p:nvGrpSpPr>
          <p:grpSpPr>
            <a:xfrm rot="5400000">
              <a:off x="-2618015" y="-1154794"/>
              <a:ext cx="6107573" cy="5930849"/>
              <a:chOff x="7067549" y="2609849"/>
              <a:chExt cx="6107573" cy="5930849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70702B3-F432-4E83-B486-DB32BF1814F8}"/>
                  </a:ext>
                </a:extLst>
              </p:cNvPr>
              <p:cNvGrpSpPr/>
              <p:nvPr/>
            </p:nvGrpSpPr>
            <p:grpSpPr>
              <a:xfrm>
                <a:off x="7067549" y="2609849"/>
                <a:ext cx="6107573" cy="5930849"/>
                <a:chOff x="8534400" y="1771650"/>
                <a:chExt cx="4276646" cy="4152900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978D67-29B6-4A04-97BC-F4CE857EBE83}"/>
                    </a:ext>
                  </a:extLst>
                </p:cNvPr>
                <p:cNvGrpSpPr/>
                <p:nvPr/>
              </p:nvGrpSpPr>
              <p:grpSpPr>
                <a:xfrm>
                  <a:off x="8534400" y="1771650"/>
                  <a:ext cx="4276646" cy="4152900"/>
                  <a:chOff x="2286000" y="1752600"/>
                  <a:chExt cx="4276646" cy="4152900"/>
                </a:xfrm>
              </p:grpSpPr>
              <p:sp>
                <p:nvSpPr>
                  <p:cNvPr id="120" name="Arc 119">
                    <a:extLst>
                      <a:ext uri="{FF2B5EF4-FFF2-40B4-BE49-F238E27FC236}">
                        <a16:creationId xmlns:a16="http://schemas.microsoft.com/office/drawing/2014/main" id="{16E8C5C9-A10D-4312-A488-E4373A2785A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1402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1" name="Arc 120">
                    <a:extLst>
                      <a:ext uri="{FF2B5EF4-FFF2-40B4-BE49-F238E27FC236}">
                        <a16:creationId xmlns:a16="http://schemas.microsoft.com/office/drawing/2014/main" id="{E4E55544-B031-4F2E-A4D6-DBB574AAE30B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12065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17555843-D090-49C7-A03A-BA397EF9C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0191" y="3714690"/>
                  <a:ext cx="781879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5646E2ED-CA57-4E2D-9324-54239EF4E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6613" y="2957572"/>
                  <a:ext cx="86139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FDDC53CE-57DF-4803-A399-1FFA4C41E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1896" y="2243698"/>
                  <a:ext cx="1378225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DEFA55F-8D42-4D3E-9FD6-7A9C4227578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DEFA55F-8D42-4D3E-9FD6-7A9C422757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CA358C-4959-411F-B673-F6560F8068F0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4FB6E93-F067-4408-9093-75413220F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588D33-7461-49F4-BF71-F79ACB08B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5CCF5F-3C9C-4434-B8C8-0BD1A1B3A42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B6AD959-70BB-4A0C-870D-BD3C9FBBB368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B6AD959-70BB-4A0C-870D-BD3C9FBBB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A3DD17-9D5D-4149-9188-7E66B8016DF3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A3DD17-9D5D-4149-9188-7E66B8016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B9EA3F0-5261-414A-8EF9-738E26A7535E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B9EA3F0-5261-414A-8EF9-738E26A75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09855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5"/>
    </mc:Choice>
    <mc:Fallback xmlns="">
      <p:transition spd="slow" advTm="21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097827-A77D-41A7-BF43-CB9331028F6B}"/>
              </a:ext>
            </a:extLst>
          </p:cNvPr>
          <p:cNvGrpSpPr/>
          <p:nvPr/>
        </p:nvGrpSpPr>
        <p:grpSpPr>
          <a:xfrm>
            <a:off x="-3963562" y="-396379"/>
            <a:ext cx="13607783" cy="10279474"/>
            <a:chOff x="-3963562" y="-396379"/>
            <a:chExt cx="13607783" cy="1027947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1AC6AA-7D07-4012-9460-77F5931BF296}"/>
                </a:ext>
              </a:extLst>
            </p:cNvPr>
            <p:cNvGrpSpPr/>
            <p:nvPr/>
          </p:nvGrpSpPr>
          <p:grpSpPr>
            <a:xfrm rot="5400000">
              <a:off x="-2299407" y="-2060534"/>
              <a:ext cx="10279474" cy="13607783"/>
              <a:chOff x="2261245" y="1752600"/>
              <a:chExt cx="4313779" cy="4152900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DC46012C-2EC4-4132-A8BF-3EFA6FB2AC7B}"/>
                  </a:ext>
                </a:extLst>
              </p:cNvPr>
              <p:cNvSpPr/>
              <p:nvPr/>
            </p:nvSpPr>
            <p:spPr>
              <a:xfrm rot="16200000">
                <a:off x="3623780" y="2935205"/>
                <a:ext cx="4133850" cy="1768639"/>
              </a:xfrm>
              <a:prstGeom prst="arc">
                <a:avLst>
                  <a:gd name="adj1" fmla="val 16223553"/>
                  <a:gd name="adj2" fmla="val 20935691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2936D3B-1910-4A1C-996B-F824EBB0910A}"/>
                  </a:ext>
                </a:extLst>
              </p:cNvPr>
              <p:cNvSpPr/>
              <p:nvPr/>
            </p:nvSpPr>
            <p:spPr>
              <a:xfrm rot="16200000" flipV="1">
                <a:off x="1095898" y="2936997"/>
                <a:ext cx="4133850" cy="180315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F2FDD1A-D190-4CBD-AAFE-9C876984D8C8}"/>
              </a:ext>
            </a:extLst>
          </p:cNvPr>
          <p:cNvGrpSpPr/>
          <p:nvPr/>
        </p:nvGrpSpPr>
        <p:grpSpPr>
          <a:xfrm>
            <a:off x="2969529" y="4398508"/>
            <a:ext cx="714376" cy="439511"/>
            <a:chOff x="1732866" y="3319462"/>
            <a:chExt cx="1553260" cy="439511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3F54F5A-F1AC-46E3-9805-DC745EAA66A3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74087E-B3F6-43D1-A1F8-94118F3EFC2A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878E87-BFEF-4EA3-8ABF-B833F6D9EAEB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663C6B-EC08-407D-91DD-B09DD76FDA5B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8EA935-DD28-4980-8756-0C38C1D2BADB}"/>
              </a:ext>
            </a:extLst>
          </p:cNvPr>
          <p:cNvGrpSpPr/>
          <p:nvPr/>
        </p:nvGrpSpPr>
        <p:grpSpPr>
          <a:xfrm>
            <a:off x="-2529653" y="-1243156"/>
            <a:ext cx="9569835" cy="6107573"/>
            <a:chOff x="-2529653" y="-1243156"/>
            <a:chExt cx="9569835" cy="610757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4F7D25-CB5F-414A-AA14-EAA2871D56E3}"/>
                </a:ext>
              </a:extLst>
            </p:cNvPr>
            <p:cNvGrpSpPr/>
            <p:nvPr/>
          </p:nvGrpSpPr>
          <p:grpSpPr>
            <a:xfrm>
              <a:off x="0" y="0"/>
              <a:ext cx="7040182" cy="3493251"/>
              <a:chOff x="0" y="0"/>
              <a:chExt cx="7040182" cy="34932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F4A96B0-EC32-453E-86DA-A16D414627B0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330705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CA" sz="480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F4A96B0-EC32-453E-86DA-A16D414627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0"/>
                    <a:ext cx="3307059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045AA42-E478-4886-8984-CD060F0BBCF3}"/>
                      </a:ext>
                    </a:extLst>
                  </p:cNvPr>
                  <p:cNvSpPr txBox="1"/>
                  <p:nvPr/>
                </p:nvSpPr>
                <p:spPr>
                  <a:xfrm>
                    <a:off x="3725635" y="0"/>
                    <a:ext cx="3305457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CA" sz="480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045AA42-E478-4886-8984-CD060F0BBC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5635" y="0"/>
                    <a:ext cx="3305457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B75BE33-B4AD-4C12-A2BF-56B3E41D9FAF}"/>
                  </a:ext>
                </a:extLst>
              </p:cNvPr>
              <p:cNvGrpSpPr/>
              <p:nvPr/>
            </p:nvGrpSpPr>
            <p:grpSpPr>
              <a:xfrm rot="5400000">
                <a:off x="2408465" y="-1138467"/>
                <a:ext cx="3332586" cy="5930849"/>
                <a:chOff x="3848100" y="2628899"/>
                <a:chExt cx="3332586" cy="593084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BC61F43C-12C0-41A7-B86D-807FE63557DE}"/>
                    </a:ext>
                  </a:extLst>
                </p:cNvPr>
                <p:cNvGrpSpPr/>
                <p:nvPr/>
              </p:nvGrpSpPr>
              <p:grpSpPr>
                <a:xfrm>
                  <a:off x="3848100" y="2628899"/>
                  <a:ext cx="3332586" cy="5930849"/>
                  <a:chOff x="5067300" y="1752600"/>
                  <a:chExt cx="2333544" cy="4152900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CA3EA4E3-0E82-45F7-A32C-F57317255B5E}"/>
                      </a:ext>
                    </a:extLst>
                  </p:cNvPr>
                  <p:cNvGrpSpPr/>
                  <p:nvPr/>
                </p:nvGrpSpPr>
                <p:grpSpPr>
                  <a:xfrm>
                    <a:off x="5067300" y="1752600"/>
                    <a:ext cx="2333544" cy="4152900"/>
                    <a:chOff x="2990850" y="1752600"/>
                    <a:chExt cx="2333544" cy="4152900"/>
                  </a:xfrm>
                </p:grpSpPr>
                <p:sp>
                  <p:nvSpPr>
                    <p:cNvPr id="62" name="Arc 61">
                      <a:extLst>
                        <a:ext uri="{FF2B5EF4-FFF2-40B4-BE49-F238E27FC236}">
                          <a16:creationId xmlns:a16="http://schemas.microsoft.com/office/drawing/2014/main" id="{C8391B70-EB34-4081-8A12-D6FFD2A84F0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373150" y="2935205"/>
                      <a:ext cx="4133850" cy="1768639"/>
                    </a:xfrm>
                    <a:prstGeom prst="arc">
                      <a:avLst>
                        <a:gd name="adj1" fmla="val 16223553"/>
                        <a:gd name="adj2" fmla="val 20409365"/>
                      </a:avLst>
                    </a:prstGeom>
                    <a:ln w="76200"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63" name="Arc 62">
                      <a:extLst>
                        <a:ext uri="{FF2B5EF4-FFF2-40B4-BE49-F238E27FC236}">
                          <a16:creationId xmlns:a16="http://schemas.microsoft.com/office/drawing/2014/main" id="{54493EEA-F7D1-4265-BF3D-D236369329CF}"/>
                        </a:ext>
                      </a:extLst>
                    </p:cNvPr>
                    <p:cNvSpPr/>
                    <p:nvPr/>
                  </p:nvSpPr>
                  <p:spPr>
                    <a:xfrm rot="16200000" flipV="1">
                      <a:off x="1825503" y="2936997"/>
                      <a:ext cx="4133850" cy="1803156"/>
                    </a:xfrm>
                    <a:prstGeom prst="arc">
                      <a:avLst>
                        <a:gd name="adj1" fmla="val 16223553"/>
                        <a:gd name="adj2" fmla="val 20409365"/>
                      </a:avLst>
                    </a:prstGeom>
                    <a:ln w="76200"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7378C74B-497B-4F2D-835F-60C6628F7F07}"/>
                      </a:ext>
                    </a:extLst>
                  </p:cNvPr>
                  <p:cNvGrpSpPr/>
                  <p:nvPr/>
                </p:nvGrpSpPr>
                <p:grpSpPr>
                  <a:xfrm>
                    <a:off x="5671930" y="2237072"/>
                    <a:ext cx="1205948" cy="1497497"/>
                    <a:chOff x="5671930" y="2237072"/>
                    <a:chExt cx="1205948" cy="1497497"/>
                  </a:xfrm>
                </p:grpSpPr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FFFC719E-7F3E-4579-B671-6F71BEEFF5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71930" y="3734569"/>
                      <a:ext cx="1205948" cy="0"/>
                    </a:xfrm>
                    <a:prstGeom prst="straightConnector1">
                      <a:avLst/>
                    </a:prstGeom>
                    <a:ln w="762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A7BE856A-0651-477A-8853-5C3720CAE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24939" y="2946065"/>
                      <a:ext cx="1099931" cy="0"/>
                    </a:xfrm>
                    <a:prstGeom prst="straightConnector1">
                      <a:avLst/>
                    </a:prstGeom>
                    <a:ln w="762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0C64C4D9-510B-4149-8400-0283A461D4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23722" y="2237072"/>
                      <a:ext cx="649356" cy="0"/>
                    </a:xfrm>
                    <a:prstGeom prst="straightConnector1">
                      <a:avLst/>
                    </a:prstGeom>
                    <a:ln w="762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94429BE-7139-4D59-8493-BF453877F433}"/>
                        </a:ext>
                      </a:extLst>
                    </p:cNvPr>
                    <p:cNvSpPr txBox="1"/>
                    <p:nvPr/>
                  </p:nvSpPr>
                  <p:spPr>
                    <a:xfrm rot="16450655">
                      <a:off x="5311635" y="4518985"/>
                      <a:ext cx="676532" cy="923330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5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540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94429BE-7139-4D59-8493-BF453877F4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450655">
                      <a:off x="5311635" y="4518985"/>
                      <a:ext cx="676532" cy="92333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96E8168-B686-44FF-8ABD-4D20F2B80955}"/>
                </a:ext>
              </a:extLst>
            </p:cNvPr>
            <p:cNvGrpSpPr/>
            <p:nvPr/>
          </p:nvGrpSpPr>
          <p:grpSpPr>
            <a:xfrm rot="5400000">
              <a:off x="-2618015" y="-1154794"/>
              <a:ext cx="6107573" cy="5930849"/>
              <a:chOff x="7067549" y="2609849"/>
              <a:chExt cx="6107573" cy="5930849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70702B3-F432-4E83-B486-DB32BF1814F8}"/>
                  </a:ext>
                </a:extLst>
              </p:cNvPr>
              <p:cNvGrpSpPr/>
              <p:nvPr/>
            </p:nvGrpSpPr>
            <p:grpSpPr>
              <a:xfrm>
                <a:off x="7067549" y="2609849"/>
                <a:ext cx="6107573" cy="5930849"/>
                <a:chOff x="8534400" y="1771650"/>
                <a:chExt cx="4276646" cy="4152900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978D67-29B6-4A04-97BC-F4CE857EBE83}"/>
                    </a:ext>
                  </a:extLst>
                </p:cNvPr>
                <p:cNvGrpSpPr/>
                <p:nvPr/>
              </p:nvGrpSpPr>
              <p:grpSpPr>
                <a:xfrm>
                  <a:off x="8534400" y="1771650"/>
                  <a:ext cx="4276646" cy="4152900"/>
                  <a:chOff x="2286000" y="1752600"/>
                  <a:chExt cx="4276646" cy="4152900"/>
                </a:xfrm>
              </p:grpSpPr>
              <p:sp>
                <p:nvSpPr>
                  <p:cNvPr id="120" name="Arc 119">
                    <a:extLst>
                      <a:ext uri="{FF2B5EF4-FFF2-40B4-BE49-F238E27FC236}">
                        <a16:creationId xmlns:a16="http://schemas.microsoft.com/office/drawing/2014/main" id="{16E8C5C9-A10D-4312-A488-E4373A2785A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1402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1" name="Arc 120">
                    <a:extLst>
                      <a:ext uri="{FF2B5EF4-FFF2-40B4-BE49-F238E27FC236}">
                        <a16:creationId xmlns:a16="http://schemas.microsoft.com/office/drawing/2014/main" id="{E4E55544-B031-4F2E-A4D6-DBB574AAE30B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12065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17555843-D090-49C7-A03A-BA397EF9C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0191" y="3714690"/>
                  <a:ext cx="781879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5646E2ED-CA57-4E2D-9324-54239EF4E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6613" y="2957572"/>
                  <a:ext cx="86139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FDDC53CE-57DF-4803-A399-1FFA4C41E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1896" y="2243698"/>
                  <a:ext cx="1378225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DEFA55F-8D42-4D3E-9FD6-7A9C4227578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DEFA55F-8D42-4D3E-9FD6-7A9C422757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CA358C-4959-411F-B673-F6560F8068F0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4FB6E93-F067-4408-9093-75413220F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588D33-7461-49F4-BF71-F79ACB08B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5CCF5F-3C9C-4434-B8C8-0BD1A1B3A42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B6AD959-70BB-4A0C-870D-BD3C9FBBB368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B6AD959-70BB-4A0C-870D-BD3C9FBBB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A3DD17-9D5D-4149-9188-7E66B8016DF3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A3DD17-9D5D-4149-9188-7E66B8016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B9EA3F0-5261-414A-8EF9-738E26A7535E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B9EA3F0-5261-414A-8EF9-738E26A75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E345C1-1C54-44D2-870F-B4A22B891DEA}"/>
              </a:ext>
            </a:extLst>
          </p:cNvPr>
          <p:cNvGrpSpPr/>
          <p:nvPr/>
        </p:nvGrpSpPr>
        <p:grpSpPr>
          <a:xfrm>
            <a:off x="3867150" y="3276600"/>
            <a:ext cx="4773084" cy="2971800"/>
            <a:chOff x="3810000" y="3276600"/>
            <a:chExt cx="4773084" cy="297180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3FC0161-E64E-49C3-9CC7-8F9103806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00" y="3867150"/>
              <a:ext cx="0" cy="18288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5B4BEFED-C6F3-4006-A034-6D5439BD9803}"/>
                    </a:ext>
                  </a:extLst>
                </p:cNvPr>
                <p:cNvSpPr txBox="1"/>
                <p:nvPr/>
              </p:nvSpPr>
              <p:spPr>
                <a:xfrm>
                  <a:off x="4099379" y="4331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5B4BEFED-C6F3-4006-A034-6D5439BD9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379" y="4331553"/>
                  <a:ext cx="883255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C98C882-F7F9-49B1-8643-E2713A547A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700" y="3638550"/>
              <a:ext cx="0" cy="21717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81A664E-B4E0-4785-8989-7D538E15DB44}"/>
                    </a:ext>
                  </a:extLst>
                </p:cNvPr>
                <p:cNvSpPr txBox="1"/>
                <p:nvPr/>
              </p:nvSpPr>
              <p:spPr>
                <a:xfrm>
                  <a:off x="5794829" y="4331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81A664E-B4E0-4785-8989-7D538E15D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829" y="4331553"/>
                  <a:ext cx="883255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58C6E6A-23C7-453C-A40F-633F2CC4B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5700" y="3276600"/>
              <a:ext cx="0" cy="29718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3F6A473-9149-4910-94B3-E0BD58B6F86F}"/>
                    </a:ext>
                  </a:extLst>
                </p:cNvPr>
                <p:cNvSpPr txBox="1"/>
                <p:nvPr/>
              </p:nvSpPr>
              <p:spPr>
                <a:xfrm>
                  <a:off x="7699829" y="4331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3F6A473-9149-4910-94B3-E0BD58B6F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829" y="4331553"/>
                  <a:ext cx="883255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C45CFDC-8D84-432B-A657-8440C60659B1}"/>
                  </a:ext>
                </a:extLst>
              </p:cNvPr>
              <p:cNvSpPr txBox="1"/>
              <p:nvPr/>
            </p:nvSpPr>
            <p:spPr>
              <a:xfrm>
                <a:off x="8767408" y="32194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C45CFDC-8D84-432B-A657-8440C606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408" y="3219450"/>
                <a:ext cx="3424592" cy="8002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0683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46">
        <p:fade/>
      </p:transition>
    </mc:Choice>
    <mc:Fallback xmlns="">
      <p:transition spd="med" advTm="6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097827-A77D-41A7-BF43-CB9331028F6B}"/>
              </a:ext>
            </a:extLst>
          </p:cNvPr>
          <p:cNvGrpSpPr/>
          <p:nvPr/>
        </p:nvGrpSpPr>
        <p:grpSpPr>
          <a:xfrm>
            <a:off x="-11450562" y="2695289"/>
            <a:ext cx="28024004" cy="4462283"/>
            <a:chOff x="-11450562" y="2695289"/>
            <a:chExt cx="28024004" cy="4462283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97126148-8A0E-42C1-A961-B878B7709A35}"/>
                </a:ext>
              </a:extLst>
            </p:cNvPr>
            <p:cNvSpPr/>
            <p:nvPr/>
          </p:nvSpPr>
          <p:spPr>
            <a:xfrm>
              <a:off x="-9635950" y="4631738"/>
              <a:ext cx="25256950" cy="2525834"/>
            </a:xfrm>
            <a:prstGeom prst="arc">
              <a:avLst>
                <a:gd name="adj1" fmla="val 16223553"/>
                <a:gd name="adj2" fmla="val 20973632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48492686-A73F-46D4-8413-07982B106347}"/>
                </a:ext>
              </a:extLst>
            </p:cNvPr>
            <p:cNvSpPr/>
            <p:nvPr/>
          </p:nvSpPr>
          <p:spPr>
            <a:xfrm flipV="1">
              <a:off x="-11450562" y="2695289"/>
              <a:ext cx="28024004" cy="2575128"/>
            </a:xfrm>
            <a:prstGeom prst="arc">
              <a:avLst>
                <a:gd name="adj1" fmla="val 16223553"/>
                <a:gd name="adj2" fmla="val 20919782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F2FDD1A-D190-4CBD-AAFE-9C876984D8C8}"/>
              </a:ext>
            </a:extLst>
          </p:cNvPr>
          <p:cNvGrpSpPr/>
          <p:nvPr/>
        </p:nvGrpSpPr>
        <p:grpSpPr>
          <a:xfrm>
            <a:off x="2969529" y="4398508"/>
            <a:ext cx="714376" cy="439511"/>
            <a:chOff x="1732866" y="3319462"/>
            <a:chExt cx="1553260" cy="439511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3F54F5A-F1AC-46E3-9805-DC745EAA66A3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74087E-B3F6-43D1-A1F8-94118F3EFC2A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878E87-BFEF-4EA3-8ABF-B833F6D9EAEB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663C6B-EC08-407D-91DD-B09DD76FDA5B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8EA935-DD28-4980-8756-0C38C1D2BADB}"/>
              </a:ext>
            </a:extLst>
          </p:cNvPr>
          <p:cNvGrpSpPr/>
          <p:nvPr/>
        </p:nvGrpSpPr>
        <p:grpSpPr>
          <a:xfrm>
            <a:off x="-2529653" y="-1243156"/>
            <a:ext cx="9569835" cy="6107573"/>
            <a:chOff x="-2529653" y="-1243156"/>
            <a:chExt cx="9569835" cy="610757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4F7D25-CB5F-414A-AA14-EAA2871D56E3}"/>
                </a:ext>
              </a:extLst>
            </p:cNvPr>
            <p:cNvGrpSpPr/>
            <p:nvPr/>
          </p:nvGrpSpPr>
          <p:grpSpPr>
            <a:xfrm>
              <a:off x="0" y="0"/>
              <a:ext cx="7040182" cy="3493251"/>
              <a:chOff x="0" y="0"/>
              <a:chExt cx="7040182" cy="34932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F4A96B0-EC32-453E-86DA-A16D414627B0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330705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CA" sz="480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F4A96B0-EC32-453E-86DA-A16D414627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0"/>
                    <a:ext cx="3307059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045AA42-E478-4886-8984-CD060F0BBCF3}"/>
                      </a:ext>
                    </a:extLst>
                  </p:cNvPr>
                  <p:cNvSpPr txBox="1"/>
                  <p:nvPr/>
                </p:nvSpPr>
                <p:spPr>
                  <a:xfrm>
                    <a:off x="3725635" y="0"/>
                    <a:ext cx="3305457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CA" sz="480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045AA42-E478-4886-8984-CD060F0BBC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5635" y="0"/>
                    <a:ext cx="3305457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B75BE33-B4AD-4C12-A2BF-56B3E41D9FAF}"/>
                  </a:ext>
                </a:extLst>
              </p:cNvPr>
              <p:cNvGrpSpPr/>
              <p:nvPr/>
            </p:nvGrpSpPr>
            <p:grpSpPr>
              <a:xfrm rot="5400000">
                <a:off x="2408465" y="-1138467"/>
                <a:ext cx="3332586" cy="5930849"/>
                <a:chOff x="3848100" y="2628899"/>
                <a:chExt cx="3332586" cy="5930849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BC61F43C-12C0-41A7-B86D-807FE63557DE}"/>
                    </a:ext>
                  </a:extLst>
                </p:cNvPr>
                <p:cNvGrpSpPr/>
                <p:nvPr/>
              </p:nvGrpSpPr>
              <p:grpSpPr>
                <a:xfrm>
                  <a:off x="3848100" y="2628899"/>
                  <a:ext cx="3332586" cy="5930849"/>
                  <a:chOff x="5067300" y="1752600"/>
                  <a:chExt cx="2333544" cy="4152900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CA3EA4E3-0E82-45F7-A32C-F57317255B5E}"/>
                      </a:ext>
                    </a:extLst>
                  </p:cNvPr>
                  <p:cNvGrpSpPr/>
                  <p:nvPr/>
                </p:nvGrpSpPr>
                <p:grpSpPr>
                  <a:xfrm>
                    <a:off x="5067300" y="1752600"/>
                    <a:ext cx="2333544" cy="4152900"/>
                    <a:chOff x="2990850" y="1752600"/>
                    <a:chExt cx="2333544" cy="4152900"/>
                  </a:xfrm>
                </p:grpSpPr>
                <p:sp>
                  <p:nvSpPr>
                    <p:cNvPr id="62" name="Arc 61">
                      <a:extLst>
                        <a:ext uri="{FF2B5EF4-FFF2-40B4-BE49-F238E27FC236}">
                          <a16:creationId xmlns:a16="http://schemas.microsoft.com/office/drawing/2014/main" id="{C8391B70-EB34-4081-8A12-D6FFD2A84F0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2373150" y="2935205"/>
                      <a:ext cx="4133850" cy="1768639"/>
                    </a:xfrm>
                    <a:prstGeom prst="arc">
                      <a:avLst>
                        <a:gd name="adj1" fmla="val 16223553"/>
                        <a:gd name="adj2" fmla="val 20409365"/>
                      </a:avLst>
                    </a:prstGeom>
                    <a:ln w="76200"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63" name="Arc 62">
                      <a:extLst>
                        <a:ext uri="{FF2B5EF4-FFF2-40B4-BE49-F238E27FC236}">
                          <a16:creationId xmlns:a16="http://schemas.microsoft.com/office/drawing/2014/main" id="{54493EEA-F7D1-4265-BF3D-D236369329CF}"/>
                        </a:ext>
                      </a:extLst>
                    </p:cNvPr>
                    <p:cNvSpPr/>
                    <p:nvPr/>
                  </p:nvSpPr>
                  <p:spPr>
                    <a:xfrm rot="16200000" flipV="1">
                      <a:off x="1825503" y="2936997"/>
                      <a:ext cx="4133850" cy="1803156"/>
                    </a:xfrm>
                    <a:prstGeom prst="arc">
                      <a:avLst>
                        <a:gd name="adj1" fmla="val 16223553"/>
                        <a:gd name="adj2" fmla="val 20409365"/>
                      </a:avLst>
                    </a:prstGeom>
                    <a:ln w="76200">
                      <a:solidFill>
                        <a:srgbClr val="FFC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7378C74B-497B-4F2D-835F-60C6628F7F07}"/>
                      </a:ext>
                    </a:extLst>
                  </p:cNvPr>
                  <p:cNvGrpSpPr/>
                  <p:nvPr/>
                </p:nvGrpSpPr>
                <p:grpSpPr>
                  <a:xfrm>
                    <a:off x="5671930" y="2237072"/>
                    <a:ext cx="1205948" cy="1497497"/>
                    <a:chOff x="5671930" y="2237072"/>
                    <a:chExt cx="1205948" cy="1497497"/>
                  </a:xfrm>
                </p:grpSpPr>
                <p:cxnSp>
                  <p:nvCxnSpPr>
                    <p:cNvPr id="54" name="Straight Arrow Connector 53">
                      <a:extLst>
                        <a:ext uri="{FF2B5EF4-FFF2-40B4-BE49-F238E27FC236}">
                          <a16:creationId xmlns:a16="http://schemas.microsoft.com/office/drawing/2014/main" id="{FFFC719E-7F3E-4579-B671-6F71BEEFF5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71930" y="3734569"/>
                      <a:ext cx="1205948" cy="0"/>
                    </a:xfrm>
                    <a:prstGeom prst="straightConnector1">
                      <a:avLst/>
                    </a:prstGeom>
                    <a:ln w="762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A7BE856A-0651-477A-8853-5C3720CAE0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24939" y="2946065"/>
                      <a:ext cx="1099931" cy="0"/>
                    </a:xfrm>
                    <a:prstGeom prst="straightConnector1">
                      <a:avLst/>
                    </a:prstGeom>
                    <a:ln w="762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0C64C4D9-510B-4149-8400-0283A461D4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923722" y="2237072"/>
                      <a:ext cx="649356" cy="0"/>
                    </a:xfrm>
                    <a:prstGeom prst="straightConnector1">
                      <a:avLst/>
                    </a:prstGeom>
                    <a:ln w="762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94429BE-7139-4D59-8493-BF453877F433}"/>
                        </a:ext>
                      </a:extLst>
                    </p:cNvPr>
                    <p:cNvSpPr txBox="1"/>
                    <p:nvPr/>
                  </p:nvSpPr>
                  <p:spPr>
                    <a:xfrm rot="16450655">
                      <a:off x="5311635" y="4518985"/>
                      <a:ext cx="676532" cy="923330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5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540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F94429BE-7139-4D59-8493-BF453877F4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450655">
                      <a:off x="5311635" y="4518985"/>
                      <a:ext cx="676532" cy="92333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96E8168-B686-44FF-8ABD-4D20F2B80955}"/>
                </a:ext>
              </a:extLst>
            </p:cNvPr>
            <p:cNvGrpSpPr/>
            <p:nvPr/>
          </p:nvGrpSpPr>
          <p:grpSpPr>
            <a:xfrm rot="5400000">
              <a:off x="-2618015" y="-1154794"/>
              <a:ext cx="6107573" cy="5930849"/>
              <a:chOff x="7067549" y="2609849"/>
              <a:chExt cx="6107573" cy="5930849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F70702B3-F432-4E83-B486-DB32BF1814F8}"/>
                  </a:ext>
                </a:extLst>
              </p:cNvPr>
              <p:cNvGrpSpPr/>
              <p:nvPr/>
            </p:nvGrpSpPr>
            <p:grpSpPr>
              <a:xfrm>
                <a:off x="7067549" y="2609849"/>
                <a:ext cx="6107573" cy="5930849"/>
                <a:chOff x="8534400" y="1771650"/>
                <a:chExt cx="4276646" cy="4152900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978D67-29B6-4A04-97BC-F4CE857EBE83}"/>
                    </a:ext>
                  </a:extLst>
                </p:cNvPr>
                <p:cNvGrpSpPr/>
                <p:nvPr/>
              </p:nvGrpSpPr>
              <p:grpSpPr>
                <a:xfrm>
                  <a:off x="8534400" y="1771650"/>
                  <a:ext cx="4276646" cy="4152900"/>
                  <a:chOff x="2286000" y="1752600"/>
                  <a:chExt cx="4276646" cy="4152900"/>
                </a:xfrm>
              </p:grpSpPr>
              <p:sp>
                <p:nvSpPr>
                  <p:cNvPr id="120" name="Arc 119">
                    <a:extLst>
                      <a:ext uri="{FF2B5EF4-FFF2-40B4-BE49-F238E27FC236}">
                        <a16:creationId xmlns:a16="http://schemas.microsoft.com/office/drawing/2014/main" id="{16E8C5C9-A10D-4312-A488-E4373A2785A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1402" y="2935205"/>
                    <a:ext cx="4133850" cy="1768639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1" name="Arc 120">
                    <a:extLst>
                      <a:ext uri="{FF2B5EF4-FFF2-40B4-BE49-F238E27FC236}">
                        <a16:creationId xmlns:a16="http://schemas.microsoft.com/office/drawing/2014/main" id="{E4E55544-B031-4F2E-A4D6-DBB574AAE30B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1120653" y="2936997"/>
                    <a:ext cx="4133850" cy="1803156"/>
                  </a:xfrm>
                  <a:prstGeom prst="arc">
                    <a:avLst>
                      <a:gd name="adj1" fmla="val 16223553"/>
                      <a:gd name="adj2" fmla="val 20409365"/>
                    </a:avLst>
                  </a:prstGeom>
                  <a:ln w="762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17555843-D090-49C7-A03A-BA397EF9CB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10191" y="3714690"/>
                  <a:ext cx="781879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5646E2ED-CA57-4E2D-9324-54239EF4E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76613" y="2957572"/>
                  <a:ext cx="861391" cy="0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FDDC53CE-57DF-4803-A399-1FFA4C41E5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1896" y="2243698"/>
                  <a:ext cx="1378225" cy="1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DEFA55F-8D42-4D3E-9FD6-7A9C4227578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oMath>
                      </m:oMathPara>
                    </a14:m>
                    <a:endParaRPr lang="en-CA" sz="540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ADEFA55F-8D42-4D3E-9FD6-7A9C422757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9902685" y="4461835"/>
                    <a:ext cx="676532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CA358C-4959-411F-B673-F6560F8068F0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4FB6E93-F067-4408-9093-75413220F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588D33-7461-49F4-BF71-F79ACB08B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5CCF5F-3C9C-4434-B8C8-0BD1A1B3A42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B6AD959-70BB-4A0C-870D-BD3C9FBBB368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B6AD959-70BB-4A0C-870D-BD3C9FBBB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A3DD17-9D5D-4149-9188-7E66B8016DF3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A3DD17-9D5D-4149-9188-7E66B8016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B9EA3F0-5261-414A-8EF9-738E26A7535E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B9EA3F0-5261-414A-8EF9-738E26A75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95F06AC-01F0-4583-9D50-8FC26A6FB472}"/>
              </a:ext>
            </a:extLst>
          </p:cNvPr>
          <p:cNvGrpSpPr/>
          <p:nvPr/>
        </p:nvGrpSpPr>
        <p:grpSpPr>
          <a:xfrm>
            <a:off x="4000500" y="4598253"/>
            <a:ext cx="4878939" cy="888147"/>
            <a:chOff x="3600450" y="4598253"/>
            <a:chExt cx="4878939" cy="888147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5FB0E72-AB1A-4686-8766-DCE4894DF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0450" y="46291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59FECF3-A8EC-4995-9F8A-273C07E46BE6}"/>
                    </a:ext>
                  </a:extLst>
                </p:cNvPr>
                <p:cNvSpPr txBox="1"/>
                <p:nvPr/>
              </p:nvSpPr>
              <p:spPr>
                <a:xfrm>
                  <a:off x="3848100" y="45982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59FECF3-A8EC-4995-9F8A-273C07E46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100" y="4598253"/>
                  <a:ext cx="897489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13510F1-B603-4020-9732-7BD99ECFD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200" y="4667250"/>
              <a:ext cx="406400" cy="6096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07C4880-CE4D-4C37-8A5C-DE5892335208}"/>
                    </a:ext>
                  </a:extLst>
                </p:cNvPr>
                <p:cNvSpPr txBox="1"/>
                <p:nvPr/>
              </p:nvSpPr>
              <p:spPr>
                <a:xfrm>
                  <a:off x="5619750" y="46363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07C4880-CE4D-4C37-8A5C-DE58923352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750" y="4636353"/>
                  <a:ext cx="897489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6C0E82-6929-4D18-9318-73C17B526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9500" y="4686300"/>
              <a:ext cx="349250" cy="523875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D7785B2-76D8-4291-B446-2CA9FA8747AE}"/>
                    </a:ext>
                  </a:extLst>
                </p:cNvPr>
                <p:cNvSpPr txBox="1"/>
                <p:nvPr/>
              </p:nvSpPr>
              <p:spPr>
                <a:xfrm>
                  <a:off x="7581900" y="465540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D7785B2-76D8-4291-B446-2CA9FA874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900" y="4655403"/>
                  <a:ext cx="897489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111FB4-82DE-477F-B26C-72B60DC3BA03}"/>
                  </a:ext>
                </a:extLst>
              </p:cNvPr>
              <p:cNvSpPr txBox="1"/>
              <p:nvPr/>
            </p:nvSpPr>
            <p:spPr>
              <a:xfrm>
                <a:off x="8767408" y="32194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111FB4-82DE-477F-B26C-72B60DC3B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408" y="3219450"/>
                <a:ext cx="3424592" cy="8002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F08C20D-8CF8-4B99-BCCD-8D2B16A77972}"/>
                  </a:ext>
                </a:extLst>
              </p:cNvPr>
              <p:cNvSpPr txBox="1"/>
              <p:nvPr/>
            </p:nvSpPr>
            <p:spPr>
              <a:xfrm>
                <a:off x="8767408" y="54864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F08C20D-8CF8-4B99-BCCD-8D2B16A7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408" y="5486400"/>
                <a:ext cx="3424592" cy="8002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376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54">
        <p:fade/>
      </p:transition>
    </mc:Choice>
    <mc:Fallback xmlns="">
      <p:transition spd="med" advTm="7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097827-A77D-41A7-BF43-CB9331028F6B}"/>
              </a:ext>
            </a:extLst>
          </p:cNvPr>
          <p:cNvGrpSpPr/>
          <p:nvPr/>
        </p:nvGrpSpPr>
        <p:grpSpPr>
          <a:xfrm>
            <a:off x="-11450562" y="-396379"/>
            <a:ext cx="28024004" cy="10279474"/>
            <a:chOff x="-11450562" y="-396379"/>
            <a:chExt cx="28024004" cy="1027947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1AC6AA-7D07-4012-9460-77F5931BF296}"/>
                </a:ext>
              </a:extLst>
            </p:cNvPr>
            <p:cNvGrpSpPr/>
            <p:nvPr/>
          </p:nvGrpSpPr>
          <p:grpSpPr>
            <a:xfrm rot="5400000">
              <a:off x="-2299407" y="-2060534"/>
              <a:ext cx="10279474" cy="13607783"/>
              <a:chOff x="2261245" y="1752600"/>
              <a:chExt cx="4313779" cy="4152900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DC46012C-2EC4-4132-A8BF-3EFA6FB2AC7B}"/>
                  </a:ext>
                </a:extLst>
              </p:cNvPr>
              <p:cNvSpPr/>
              <p:nvPr/>
            </p:nvSpPr>
            <p:spPr>
              <a:xfrm rot="16200000">
                <a:off x="3623780" y="2935205"/>
                <a:ext cx="4133850" cy="1768639"/>
              </a:xfrm>
              <a:prstGeom prst="arc">
                <a:avLst>
                  <a:gd name="adj1" fmla="val 16223553"/>
                  <a:gd name="adj2" fmla="val 20935691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2936D3B-1910-4A1C-996B-F824EBB0910A}"/>
                  </a:ext>
                </a:extLst>
              </p:cNvPr>
              <p:cNvSpPr/>
              <p:nvPr/>
            </p:nvSpPr>
            <p:spPr>
              <a:xfrm rot="16200000" flipV="1">
                <a:off x="1095898" y="2936997"/>
                <a:ext cx="4133850" cy="180315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677172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97126148-8A0E-42C1-A961-B878B7709A35}"/>
                </a:ext>
              </a:extLst>
            </p:cNvPr>
            <p:cNvSpPr/>
            <p:nvPr/>
          </p:nvSpPr>
          <p:spPr>
            <a:xfrm>
              <a:off x="-9635950" y="4631738"/>
              <a:ext cx="25256950" cy="2525834"/>
            </a:xfrm>
            <a:prstGeom prst="arc">
              <a:avLst>
                <a:gd name="adj1" fmla="val 16223553"/>
                <a:gd name="adj2" fmla="val 20973632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48492686-A73F-46D4-8413-07982B106347}"/>
                </a:ext>
              </a:extLst>
            </p:cNvPr>
            <p:cNvSpPr/>
            <p:nvPr/>
          </p:nvSpPr>
          <p:spPr>
            <a:xfrm flipV="1">
              <a:off x="-11450562" y="2695289"/>
              <a:ext cx="28024004" cy="2575128"/>
            </a:xfrm>
            <a:prstGeom prst="arc">
              <a:avLst>
                <a:gd name="adj1" fmla="val 16223553"/>
                <a:gd name="adj2" fmla="val 20919782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F2FDD1A-D190-4CBD-AAFE-9C876984D8C8}"/>
              </a:ext>
            </a:extLst>
          </p:cNvPr>
          <p:cNvGrpSpPr/>
          <p:nvPr/>
        </p:nvGrpSpPr>
        <p:grpSpPr>
          <a:xfrm>
            <a:off x="2969529" y="4398508"/>
            <a:ext cx="714376" cy="439511"/>
            <a:chOff x="1732866" y="3319462"/>
            <a:chExt cx="1553260" cy="439511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3F54F5A-F1AC-46E3-9805-DC745EAA66A3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74087E-B3F6-43D1-A1F8-94118F3EFC2A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878E87-BFEF-4EA3-8ABF-B833F6D9EAEB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663C6B-EC08-407D-91DD-B09DD76FDA5B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CA358C-4959-411F-B673-F6560F8068F0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4FB6E93-F067-4408-9093-75413220F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588D33-7461-49F4-BF71-F79ACB08B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25CCF5F-3C9C-4434-B8C8-0BD1A1B3A42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B6AD959-70BB-4A0C-870D-BD3C9FBBB368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B6AD959-70BB-4A0C-870D-BD3C9FBBB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A3DD17-9D5D-4149-9188-7E66B8016DF3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A3DD17-9D5D-4149-9188-7E66B8016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B9EA3F0-5261-414A-8EF9-738E26A7535E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B9EA3F0-5261-414A-8EF9-738E26A75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D988F62-D2E7-4A7A-BF77-A05AB76F9D60}"/>
                  </a:ext>
                </a:extLst>
              </p:cNvPr>
              <p:cNvSpPr txBox="1"/>
              <p:nvPr/>
            </p:nvSpPr>
            <p:spPr>
              <a:xfrm>
                <a:off x="0" y="1333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D988F62-D2E7-4A7A-BF77-A05AB76F9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3350"/>
                <a:ext cx="3424592" cy="800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98ED45F-C15B-49A5-8EFD-B0BD7F3A7B8A}"/>
                  </a:ext>
                </a:extLst>
              </p:cNvPr>
              <p:cNvSpPr txBox="1"/>
              <p:nvPr/>
            </p:nvSpPr>
            <p:spPr>
              <a:xfrm>
                <a:off x="3909658" y="1524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98ED45F-C15B-49A5-8EFD-B0BD7F3A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8" y="152400"/>
                <a:ext cx="3424592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2511A0-4288-44C0-821A-70EBAB0BFB63}"/>
                  </a:ext>
                </a:extLst>
              </p:cNvPr>
              <p:cNvSpPr txBox="1"/>
              <p:nvPr/>
            </p:nvSpPr>
            <p:spPr>
              <a:xfrm>
                <a:off x="291060" y="2175575"/>
                <a:ext cx="690823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2511A0-4288-44C0-821A-70EBAB0BF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0" y="2175575"/>
                <a:ext cx="6908238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E2041EB-8901-4307-9678-0E48505360D0}"/>
                  </a:ext>
                </a:extLst>
              </p:cNvPr>
              <p:cNvSpPr txBox="1"/>
              <p:nvPr/>
            </p:nvSpPr>
            <p:spPr>
              <a:xfrm>
                <a:off x="800100" y="1162050"/>
                <a:ext cx="556492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E2041EB-8901-4307-9678-0E4850536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162050"/>
                <a:ext cx="5564921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58F4C4-46EB-4060-8324-C8257FDFED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520" y="857880"/>
              <a:ext cx="7082640" cy="219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58F4C4-46EB-4060-8324-C8257FDFED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160" y="848520"/>
                <a:ext cx="7101360" cy="221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884">
        <p:fade/>
      </p:transition>
    </mc:Choice>
    <mc:Fallback xmlns="">
      <p:transition spd="med" advTm="188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AF621F-CE1B-4B72-8201-64A34779D0BF}"/>
              </a:ext>
            </a:extLst>
          </p:cNvPr>
          <p:cNvGrpSpPr/>
          <p:nvPr/>
        </p:nvGrpSpPr>
        <p:grpSpPr>
          <a:xfrm rot="5400000">
            <a:off x="-2318458" y="-2060533"/>
            <a:ext cx="10279474" cy="13607783"/>
            <a:chOff x="2261245" y="1752600"/>
            <a:chExt cx="4313779" cy="4152900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7013073-ACDC-4537-8766-A0F60CCB475A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75659A8-F93E-40BC-8A92-52033F99083D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0" name="Arc 79">
            <a:extLst>
              <a:ext uri="{FF2B5EF4-FFF2-40B4-BE49-F238E27FC236}">
                <a16:creationId xmlns:a16="http://schemas.microsoft.com/office/drawing/2014/main" id="{97126148-8A0E-42C1-A961-B878B7709A35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7363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8492686-A73F-46D4-8413-07982B106347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91978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F2FDD1A-D190-4CBD-AAFE-9C876984D8C8}"/>
              </a:ext>
            </a:extLst>
          </p:cNvPr>
          <p:cNvGrpSpPr/>
          <p:nvPr/>
        </p:nvGrpSpPr>
        <p:grpSpPr>
          <a:xfrm>
            <a:off x="2969529" y="4398508"/>
            <a:ext cx="714376" cy="439511"/>
            <a:chOff x="1732866" y="3319462"/>
            <a:chExt cx="1553260" cy="439511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3F54F5A-F1AC-46E3-9805-DC745EAA66A3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74087E-B3F6-43D1-A1F8-94118F3EFC2A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878E87-BFEF-4EA3-8ABF-B833F6D9EAEB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663C6B-EC08-407D-91DD-B09DD76FDA5B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61DA566-C8A9-4675-AB79-F952A704616B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F790D9F-8D6D-4BD9-9A99-0678DA359EE3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2E4428B-41A9-46CE-9BD1-120BF2D950A7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Chord 66">
              <a:extLst>
                <a:ext uri="{FF2B5EF4-FFF2-40B4-BE49-F238E27FC236}">
                  <a16:creationId xmlns:a16="http://schemas.microsoft.com/office/drawing/2014/main" id="{25936626-9CD9-4697-8D6C-D9E984C8D760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176A97-E7FE-4D68-8A85-0D725382E401}"/>
                  </a:ext>
                </a:extLst>
              </p:cNvPr>
              <p:cNvSpPr txBox="1"/>
              <p:nvPr/>
            </p:nvSpPr>
            <p:spPr>
              <a:xfrm>
                <a:off x="0" y="1333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176A97-E7FE-4D68-8A85-0D725382E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3350"/>
                <a:ext cx="3424592" cy="800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8288E6C-8108-41ED-8511-798F7B09B1B2}"/>
                  </a:ext>
                </a:extLst>
              </p:cNvPr>
              <p:cNvSpPr txBox="1"/>
              <p:nvPr/>
            </p:nvSpPr>
            <p:spPr>
              <a:xfrm>
                <a:off x="3909658" y="1524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8288E6C-8108-41ED-8511-798F7B09B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8" y="152400"/>
                <a:ext cx="3424592" cy="800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E55FC8AC-D34C-4BDF-8EBC-CE44B5D0D3FA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2DB56D0-FE29-44C8-8E97-90855B740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91962E9-6449-4F79-BD1B-DB9F4581A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FC07E5B-E008-4D0A-8537-749A59FB8F2A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4DAFD7F-EA0D-4ABA-AB4C-3BE1A0808E07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4DAFD7F-EA0D-4ABA-AB4C-3BE1A0808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E384104-1BF4-4DAA-A834-EFDB0CB44443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E384104-1BF4-4DAA-A834-EFDB0CB444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1AF7D8F-19EE-4A3C-AE19-9019CE363CCF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1AF7D8F-19EE-4A3C-AE19-9019CE363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13F429C-4378-48B8-9D9D-1F86A4AD2BB3}"/>
                  </a:ext>
                </a:extLst>
              </p:cNvPr>
              <p:cNvSpPr txBox="1"/>
              <p:nvPr/>
            </p:nvSpPr>
            <p:spPr>
              <a:xfrm>
                <a:off x="291060" y="2175575"/>
                <a:ext cx="690823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13F429C-4378-48B8-9D9D-1F86A4AD2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0" y="2175575"/>
                <a:ext cx="6908238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C8B1353-12AE-4D8B-9771-CC5FBC841B22}"/>
                  </a:ext>
                </a:extLst>
              </p:cNvPr>
              <p:cNvSpPr txBox="1"/>
              <p:nvPr/>
            </p:nvSpPr>
            <p:spPr>
              <a:xfrm>
                <a:off x="800100" y="1162050"/>
                <a:ext cx="556492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C8B1353-12AE-4D8B-9771-CC5FBC84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162050"/>
                <a:ext cx="5564921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13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"/>
    </mc:Choice>
    <mc:Fallback xmlns="">
      <p:transition spd="slow" advTm="2404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AF621F-CE1B-4B72-8201-64A34779D0BF}"/>
              </a:ext>
            </a:extLst>
          </p:cNvPr>
          <p:cNvGrpSpPr/>
          <p:nvPr/>
        </p:nvGrpSpPr>
        <p:grpSpPr>
          <a:xfrm rot="5400000">
            <a:off x="-2318458" y="-2060533"/>
            <a:ext cx="10279474" cy="13607783"/>
            <a:chOff x="2261245" y="1752600"/>
            <a:chExt cx="4313779" cy="4152900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7013073-ACDC-4537-8766-A0F60CCB475A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75659A8-F93E-40BC-8A92-52033F99083D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0" name="Arc 79">
            <a:extLst>
              <a:ext uri="{FF2B5EF4-FFF2-40B4-BE49-F238E27FC236}">
                <a16:creationId xmlns:a16="http://schemas.microsoft.com/office/drawing/2014/main" id="{97126148-8A0E-42C1-A961-B878B7709A35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7363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8492686-A73F-46D4-8413-07982B106347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91978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F2FDD1A-D190-4CBD-AAFE-9C876984D8C8}"/>
              </a:ext>
            </a:extLst>
          </p:cNvPr>
          <p:cNvGrpSpPr/>
          <p:nvPr/>
        </p:nvGrpSpPr>
        <p:grpSpPr>
          <a:xfrm>
            <a:off x="2969529" y="4398508"/>
            <a:ext cx="714376" cy="439511"/>
            <a:chOff x="1732866" y="3319462"/>
            <a:chExt cx="1553260" cy="439511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3F54F5A-F1AC-46E3-9805-DC745EAA66A3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74087E-B3F6-43D1-A1F8-94118F3EFC2A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878E87-BFEF-4EA3-8ABF-B833F6D9EAEB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663C6B-EC08-407D-91DD-B09DD76FDA5B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61DA566-C8A9-4675-AB79-F952A704616B}"/>
              </a:ext>
            </a:extLst>
          </p:cNvPr>
          <p:cNvGrpSpPr/>
          <p:nvPr/>
        </p:nvGrpSpPr>
        <p:grpSpPr>
          <a:xfrm>
            <a:off x="8267699" y="2800350"/>
            <a:ext cx="800101" cy="3886199"/>
            <a:chOff x="1533524" y="2831690"/>
            <a:chExt cx="1799612" cy="1812719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F790D9F-8D6D-4BD9-9A99-0678DA359EE3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2E4428B-41A9-46CE-9BD1-120BF2D950A7}"/>
                </a:ext>
              </a:extLst>
            </p:cNvPr>
            <p:cNvSpPr/>
            <p:nvPr/>
          </p:nvSpPr>
          <p:spPr>
            <a:xfrm>
              <a:off x="1533524" y="3721284"/>
              <a:ext cx="1797050" cy="247799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Chord 66">
              <a:extLst>
                <a:ext uri="{FF2B5EF4-FFF2-40B4-BE49-F238E27FC236}">
                  <a16:creationId xmlns:a16="http://schemas.microsoft.com/office/drawing/2014/main" id="{25936626-9CD9-4697-8D6C-D9E984C8D760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4E126F-93A6-4A71-B336-E3B51ABCBCCD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21FB9D-A99A-4410-9B4A-F4B3DE737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2A2129A-E2B2-4B47-A413-0BA21437F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AE64D13-44A9-486B-9367-72BF01E9F571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DE8EC84-0BA7-478C-9202-8DD7EC6E52BA}"/>
                  </a:ext>
                </a:extLst>
              </p:cNvPr>
              <p:cNvSpPr txBox="1"/>
              <p:nvPr/>
            </p:nvSpPr>
            <p:spPr>
              <a:xfrm>
                <a:off x="0" y="1333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DE8EC84-0BA7-478C-9202-8DD7EC6E5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3350"/>
                <a:ext cx="3424592" cy="800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ACA3C5F-E0A0-4963-A56C-6E3178FE786A}"/>
                  </a:ext>
                </a:extLst>
              </p:cNvPr>
              <p:cNvSpPr txBox="1"/>
              <p:nvPr/>
            </p:nvSpPr>
            <p:spPr>
              <a:xfrm>
                <a:off x="3909658" y="1524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ACA3C5F-E0A0-4963-A56C-6E3178FE7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8" y="152400"/>
                <a:ext cx="3424592" cy="800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FE6AE50-F242-420C-B3F6-1166ED49F9D8}"/>
                  </a:ext>
                </a:extLst>
              </p:cNvPr>
              <p:cNvSpPr txBox="1"/>
              <p:nvPr/>
            </p:nvSpPr>
            <p:spPr>
              <a:xfrm>
                <a:off x="291060" y="2175575"/>
                <a:ext cx="690823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FE6AE50-F242-420C-B3F6-1166ED49F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0" y="2175575"/>
                <a:ext cx="6908238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546157D-606F-4626-8599-A9718041F01B}"/>
                  </a:ext>
                </a:extLst>
              </p:cNvPr>
              <p:cNvSpPr txBox="1"/>
              <p:nvPr/>
            </p:nvSpPr>
            <p:spPr>
              <a:xfrm>
                <a:off x="800100" y="1162050"/>
                <a:ext cx="556492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546157D-606F-4626-8599-A9718041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162050"/>
                <a:ext cx="5564921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054EA6-F90F-40F6-ADC4-B7E4ACECB8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55680" y="3046320"/>
              <a:ext cx="301320" cy="35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054EA6-F90F-40F6-ADC4-B7E4ACECB8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46320" y="3036960"/>
                <a:ext cx="32004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45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85">
        <p159:morph option="byObject"/>
      </p:transition>
    </mc:Choice>
    <mc:Fallback xmlns="">
      <p:transition spd="slow" advTm="60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1880BEB-C145-4628-85CE-2043DE5F3FD8}"/>
              </a:ext>
            </a:extLst>
          </p:cNvPr>
          <p:cNvGrpSpPr/>
          <p:nvPr/>
        </p:nvGrpSpPr>
        <p:grpSpPr>
          <a:xfrm>
            <a:off x="1932667" y="3873997"/>
            <a:ext cx="1799612" cy="1812719"/>
            <a:chOff x="1533524" y="2831690"/>
            <a:chExt cx="1799612" cy="181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BC8A76-2BEC-418C-99DA-54D9776128EF}"/>
                </a:ext>
              </a:extLst>
            </p:cNvPr>
            <p:cNvSpPr/>
            <p:nvPr/>
          </p:nvSpPr>
          <p:spPr>
            <a:xfrm>
              <a:off x="1533832" y="2831690"/>
              <a:ext cx="1799304" cy="1799304"/>
            </a:xfrm>
            <a:prstGeom prst="ellips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03A829E-94CD-49D6-826E-32C547AC3D2D}"/>
                </a:ext>
              </a:extLst>
            </p:cNvPr>
            <p:cNvSpPr/>
            <p:nvPr/>
          </p:nvSpPr>
          <p:spPr>
            <a:xfrm>
              <a:off x="1533524" y="3451288"/>
              <a:ext cx="1797051" cy="787790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764829A3-4E3F-42DA-BD1E-3A44F0849DF4}"/>
                </a:ext>
              </a:extLst>
            </p:cNvPr>
            <p:cNvSpPr/>
            <p:nvPr/>
          </p:nvSpPr>
          <p:spPr>
            <a:xfrm rot="5400000">
              <a:off x="1558383" y="2900792"/>
              <a:ext cx="1748609" cy="173862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677172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AF621F-CE1B-4B72-8201-64A34779D0BF}"/>
              </a:ext>
            </a:extLst>
          </p:cNvPr>
          <p:cNvGrpSpPr/>
          <p:nvPr/>
        </p:nvGrpSpPr>
        <p:grpSpPr>
          <a:xfrm rot="5400000">
            <a:off x="-2318458" y="-2060533"/>
            <a:ext cx="10279474" cy="13607783"/>
            <a:chOff x="2261245" y="1752600"/>
            <a:chExt cx="4313779" cy="4152900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7013073-ACDC-4537-8766-A0F60CCB475A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75659A8-F93E-40BC-8A92-52033F99083D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7C511DA6-033E-4F9E-9860-6E7728AA5603}"/>
              </a:ext>
            </a:extLst>
          </p:cNvPr>
          <p:cNvSpPr/>
          <p:nvPr/>
        </p:nvSpPr>
        <p:spPr>
          <a:xfrm>
            <a:off x="8248819" y="2900743"/>
            <a:ext cx="990430" cy="3752208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C67601-9D07-4626-A199-B9897FB269FA}"/>
              </a:ext>
            </a:extLst>
          </p:cNvPr>
          <p:cNvGrpSpPr/>
          <p:nvPr/>
        </p:nvGrpSpPr>
        <p:grpSpPr>
          <a:xfrm>
            <a:off x="8248654" y="4252686"/>
            <a:ext cx="989190" cy="1342572"/>
            <a:chOff x="10033906" y="3211509"/>
            <a:chExt cx="989190" cy="364649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FDC69DF-F1B0-4C42-8E0B-436231964B99}"/>
                </a:ext>
              </a:extLst>
            </p:cNvPr>
            <p:cNvSpPr/>
            <p:nvPr/>
          </p:nvSpPr>
          <p:spPr>
            <a:xfrm>
              <a:off x="10033906" y="4369904"/>
              <a:ext cx="989190" cy="1642831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Chord 78">
              <a:extLst>
                <a:ext uri="{FF2B5EF4-FFF2-40B4-BE49-F238E27FC236}">
                  <a16:creationId xmlns:a16="http://schemas.microsoft.com/office/drawing/2014/main" id="{D8B82083-8F8A-4771-B87C-D57543D7447E}"/>
                </a:ext>
              </a:extLst>
            </p:cNvPr>
            <p:cNvSpPr/>
            <p:nvPr/>
          </p:nvSpPr>
          <p:spPr>
            <a:xfrm rot="5400000">
              <a:off x="8706727" y="4548516"/>
              <a:ext cx="3646490" cy="972475"/>
            </a:xfrm>
            <a:prstGeom prst="chord">
              <a:avLst>
                <a:gd name="adj1" fmla="val 5225615"/>
                <a:gd name="adj2" fmla="val 164381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0" name="Arc 79">
            <a:extLst>
              <a:ext uri="{FF2B5EF4-FFF2-40B4-BE49-F238E27FC236}">
                <a16:creationId xmlns:a16="http://schemas.microsoft.com/office/drawing/2014/main" id="{97126148-8A0E-42C1-A961-B878B7709A35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7363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8492686-A73F-46D4-8413-07982B106347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91978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95359CE-FB80-4C26-9FB4-A3D51970BBAA}"/>
              </a:ext>
            </a:extLst>
          </p:cNvPr>
          <p:cNvGrpSpPr/>
          <p:nvPr/>
        </p:nvGrpSpPr>
        <p:grpSpPr>
          <a:xfrm rot="10800000">
            <a:off x="8332560" y="4565423"/>
            <a:ext cx="714376" cy="439511"/>
            <a:chOff x="1732866" y="3319462"/>
            <a:chExt cx="1553260" cy="43951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0EE6086-3665-4513-83E2-D1D488FC055D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E7855FE-63BF-4F54-B3D7-D1D2C4F783B8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8C8B171-432D-4A03-9C33-8B92AB3340EA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C66933A-5940-4E73-94D3-535483A384DE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F2FDD1A-D190-4CBD-AAFE-9C876984D8C8}"/>
              </a:ext>
            </a:extLst>
          </p:cNvPr>
          <p:cNvGrpSpPr/>
          <p:nvPr/>
        </p:nvGrpSpPr>
        <p:grpSpPr>
          <a:xfrm>
            <a:off x="2969529" y="4398508"/>
            <a:ext cx="714376" cy="439511"/>
            <a:chOff x="1732866" y="3319462"/>
            <a:chExt cx="1553260" cy="439511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3F54F5A-F1AC-46E3-9805-DC745EAA66A3}"/>
                </a:ext>
              </a:extLst>
            </p:cNvPr>
            <p:cNvSpPr/>
            <p:nvPr/>
          </p:nvSpPr>
          <p:spPr>
            <a:xfrm>
              <a:off x="1732866" y="3319462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574087E-B3F6-43D1-A1F8-94118F3EFC2A}"/>
                </a:ext>
              </a:extLst>
            </p:cNvPr>
            <p:cNvSpPr/>
            <p:nvPr/>
          </p:nvSpPr>
          <p:spPr>
            <a:xfrm>
              <a:off x="2194829" y="3367087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F878E87-BFEF-4EA3-8ABF-B833F6D9EAEB}"/>
                </a:ext>
              </a:extLst>
            </p:cNvPr>
            <p:cNvSpPr/>
            <p:nvPr/>
          </p:nvSpPr>
          <p:spPr>
            <a:xfrm>
              <a:off x="2656792" y="3333750"/>
              <a:ext cx="232229" cy="3918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663C6B-EC08-407D-91DD-B09DD76FDA5B}"/>
                </a:ext>
              </a:extLst>
            </p:cNvPr>
            <p:cNvSpPr/>
            <p:nvPr/>
          </p:nvSpPr>
          <p:spPr>
            <a:xfrm>
              <a:off x="3124200" y="3471862"/>
              <a:ext cx="161926" cy="1476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7F2E5C2-6349-4675-B6CC-FD59B002B610}"/>
              </a:ext>
            </a:extLst>
          </p:cNvPr>
          <p:cNvGrpSpPr/>
          <p:nvPr/>
        </p:nvGrpSpPr>
        <p:grpSpPr>
          <a:xfrm>
            <a:off x="0" y="3188553"/>
            <a:ext cx="1919051" cy="3078897"/>
            <a:chOff x="0" y="3188553"/>
            <a:chExt cx="1919051" cy="3078897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284C8F9-86A2-420A-8803-9BCFCAF4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3138029-43A8-4BF6-BBE4-1EFE722EE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29D9B5E-0791-41A5-893A-D8B6D68AA4F1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C62CF2B-3EBC-4C2F-AD10-CDC47B7E31B0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C62CF2B-3EBC-4C2F-AD10-CDC47B7E3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677172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F4D3772-9E11-49B7-B6F3-56B0CEA5C36A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F4D3772-9E11-49B7-B6F3-56B0CEA5C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BBE1F10-7BED-40E9-AC47-BE460C1A33D9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BBE1F10-7BED-40E9-AC47-BE460C1A33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8A0A96-B310-4716-880A-714F0F1AC360}"/>
                  </a:ext>
                </a:extLst>
              </p:cNvPr>
              <p:cNvSpPr txBox="1"/>
              <p:nvPr/>
            </p:nvSpPr>
            <p:spPr>
              <a:xfrm>
                <a:off x="0" y="13335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8A0A96-B310-4716-880A-714F0F1AC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3350"/>
                <a:ext cx="3424592" cy="800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2FF63D-CD33-4AE3-89FB-BF689270DE91}"/>
                  </a:ext>
                </a:extLst>
              </p:cNvPr>
              <p:cNvSpPr txBox="1"/>
              <p:nvPr/>
            </p:nvSpPr>
            <p:spPr>
              <a:xfrm>
                <a:off x="3909658" y="152400"/>
                <a:ext cx="34245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2FF63D-CD33-4AE3-89FB-BF689270D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658" y="152400"/>
                <a:ext cx="3424592" cy="800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0DA56F-929E-4175-B206-A3070CB9DFC1}"/>
                  </a:ext>
                </a:extLst>
              </p:cNvPr>
              <p:cNvSpPr txBox="1"/>
              <p:nvPr/>
            </p:nvSpPr>
            <p:spPr>
              <a:xfrm>
                <a:off x="291060" y="2175575"/>
                <a:ext cx="690823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0DA56F-929E-4175-B206-A3070CB9D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0" y="2175575"/>
                <a:ext cx="6908238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8111E8C-8CFB-4153-AE8C-6EFB2ADC849D}"/>
                  </a:ext>
                </a:extLst>
              </p:cNvPr>
              <p:cNvSpPr txBox="1"/>
              <p:nvPr/>
            </p:nvSpPr>
            <p:spPr>
              <a:xfrm>
                <a:off x="800100" y="1162050"/>
                <a:ext cx="556492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6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6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8111E8C-8CFB-4153-AE8C-6EFB2ADC8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162050"/>
                <a:ext cx="5564921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7F9D75-CFFA-42C7-8872-9CBB8B8C6E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99080" y="2159640"/>
              <a:ext cx="8516520" cy="424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7F9D75-CFFA-42C7-8872-9CBB8B8C6E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89720" y="2150280"/>
                <a:ext cx="8535240" cy="42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3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965">
        <p:fade/>
      </p:transition>
    </mc:Choice>
    <mc:Fallback xmlns="">
      <p:transition spd="med" advTm="439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B35887-EE67-4025-9A47-5EE3F130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25527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solidFill>
                  <a:srgbClr val="C00000"/>
                </a:solidFill>
              </a:rPr>
              <a:t>Ricci Curvature can tell us about </a:t>
            </a:r>
            <a:r>
              <a:rPr lang="en-US" sz="8000" b="1" u="sng">
                <a:solidFill>
                  <a:srgbClr val="C00000"/>
                </a:solidFill>
              </a:rPr>
              <a:t>SIZE</a:t>
            </a:r>
            <a:r>
              <a:rPr lang="en-US" sz="8000" b="1">
                <a:solidFill>
                  <a:srgbClr val="C00000"/>
                </a:solidFill>
              </a:rPr>
              <a:t>…</a:t>
            </a:r>
            <a:br>
              <a:rPr lang="en-US" sz="8000" b="1" u="sng">
                <a:solidFill>
                  <a:srgbClr val="C00000"/>
                </a:solidFill>
              </a:rPr>
            </a:br>
            <a:br>
              <a:rPr lang="en-US" sz="8000" b="1" u="sng">
                <a:solidFill>
                  <a:srgbClr val="C00000"/>
                </a:solidFill>
              </a:rPr>
            </a:br>
            <a:r>
              <a:rPr lang="en-US" sz="6600" b="1">
                <a:solidFill>
                  <a:srgbClr val="C00000"/>
                </a:solidFill>
              </a:rPr>
              <a:t>…but can’t tell us about </a:t>
            </a:r>
            <a:r>
              <a:rPr lang="en-US" sz="6600" b="1" u="sng">
                <a:solidFill>
                  <a:srgbClr val="C00000"/>
                </a:solidFill>
              </a:rPr>
              <a:t>SHAPE</a:t>
            </a:r>
            <a:endParaRPr lang="en-CA" sz="8000" b="1" u="sng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76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8DD2D-9F66-4DE1-A1F7-B13B6D539982}"/>
                  </a:ext>
                </a:extLst>
              </p:cNvPr>
              <p:cNvSpPr txBox="1"/>
              <p:nvPr/>
            </p:nvSpPr>
            <p:spPr>
              <a:xfrm>
                <a:off x="0" y="-87084"/>
                <a:ext cx="6410216" cy="2169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8DD2D-9F66-4DE1-A1F7-B13B6D53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87084"/>
                <a:ext cx="6410216" cy="2169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6200EE-3DCB-42FB-B326-1C433F5947E4}"/>
                  </a:ext>
                </a:extLst>
              </p:cNvPr>
              <p:cNvSpPr txBox="1"/>
              <p:nvPr/>
            </p:nvSpPr>
            <p:spPr>
              <a:xfrm>
                <a:off x="6572192" y="280339"/>
                <a:ext cx="5619808" cy="1469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6200EE-3DCB-42FB-B326-1C433F59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192" y="280339"/>
                <a:ext cx="5619808" cy="14695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FE4CD-CC73-4C21-961F-A02D660F3DC2}"/>
                  </a:ext>
                </a:extLst>
              </p:cNvPr>
              <p:cNvSpPr txBox="1"/>
              <p:nvPr/>
            </p:nvSpPr>
            <p:spPr>
              <a:xfrm>
                <a:off x="6239452" y="1806243"/>
                <a:ext cx="5314853" cy="1446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    </m:t>
                    </m:r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5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FE4CD-CC73-4C21-961F-A02D660F3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52" y="1806243"/>
                <a:ext cx="5314853" cy="14468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AB0F337-306F-4699-8F6C-D4A74255791F}"/>
              </a:ext>
            </a:extLst>
          </p:cNvPr>
          <p:cNvSpPr/>
          <p:nvPr/>
        </p:nvSpPr>
        <p:spPr>
          <a:xfrm>
            <a:off x="0" y="-369332"/>
            <a:ext cx="5248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hlinkClick r:id="rId6"/>
              </a:rPr>
              <a:t>http://www.math.ucsd.edu/~benchow/250-11-19.pdf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DCFBAB-97F2-4FC2-946D-092F4003ACFE}"/>
                  </a:ext>
                </a:extLst>
              </p:cNvPr>
              <p:cNvSpPr txBox="1"/>
              <p:nvPr/>
            </p:nvSpPr>
            <p:spPr>
              <a:xfrm>
                <a:off x="6246078" y="3323617"/>
                <a:ext cx="5683544" cy="3569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/>
              </a:p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US" sz="40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𝑘𝑖𝑗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CA" sz="40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   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DCFBAB-97F2-4FC2-946D-092F4003A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078" y="3323617"/>
                <a:ext cx="5683544" cy="3569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01D45-D6E0-453B-B867-FE75AEBE3BC6}"/>
                  </a:ext>
                </a:extLst>
              </p:cNvPr>
              <p:cNvSpPr txBox="1"/>
              <p:nvPr/>
            </p:nvSpPr>
            <p:spPr>
              <a:xfrm>
                <a:off x="404078" y="4201731"/>
                <a:ext cx="5396990" cy="1823320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/>
                  <a:t>Ricci Tensor Components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𝑘𝑖𝑗</m:t>
                          </m:r>
                        </m:sub>
                        <m:sup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001D45-D6E0-453B-B867-FE75AEBE3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78" y="4201731"/>
                <a:ext cx="5396990" cy="1823320"/>
              </a:xfrm>
              <a:prstGeom prst="rect">
                <a:avLst/>
              </a:prstGeom>
              <a:blipFill>
                <a:blip r:embed="rId8"/>
                <a:stretch>
                  <a:fillRect l="-2670" t="-3846" r="-2558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2F05F8-82E2-49E1-AA22-EC99EFC37F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680" y="301320"/>
              <a:ext cx="11635560" cy="622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2F05F8-82E2-49E1-AA22-EC99EFC37F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320" y="291960"/>
                <a:ext cx="11654280" cy="6246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82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027"/>
    </mc:Choice>
    <mc:Fallback xmlns="">
      <p:transition spd="slow" advTm="108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12" grpId="0" build="p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8DD2D-9F66-4DE1-A1F7-B13B6D539982}"/>
                  </a:ext>
                </a:extLst>
              </p:cNvPr>
              <p:cNvSpPr txBox="1"/>
              <p:nvPr/>
            </p:nvSpPr>
            <p:spPr>
              <a:xfrm>
                <a:off x="319314" y="0"/>
                <a:ext cx="9158405" cy="984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p>
                        <m:sSupPr>
                          <m:ctrlP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Sup>
                        <m:sSubSup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𝑘𝑖𝑗</m:t>
                          </m:r>
                        </m:sub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p>
                        <m:sSupPr>
                          <m:ctrlP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4800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8DD2D-9F66-4DE1-A1F7-B13B6D53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14" y="0"/>
                <a:ext cx="9158405" cy="984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AB0F337-306F-4699-8F6C-D4A74255791F}"/>
              </a:ext>
            </a:extLst>
          </p:cNvPr>
          <p:cNvSpPr/>
          <p:nvPr/>
        </p:nvSpPr>
        <p:spPr>
          <a:xfrm>
            <a:off x="0" y="-369332"/>
            <a:ext cx="5248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hlinkClick r:id="rId4"/>
              </a:rPr>
              <a:t>http://www.math.ucsd.edu/~benchow/250-11-19.pdf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2A713E-0159-4C97-861A-A5241207206A}"/>
                  </a:ext>
                </a:extLst>
              </p:cNvPr>
              <p:cNvSpPr txBox="1"/>
              <p:nvPr/>
            </p:nvSpPr>
            <p:spPr>
              <a:xfrm>
                <a:off x="0" y="1077687"/>
                <a:ext cx="3816108" cy="857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̃"/>
                          <m:ctrlP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400" b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2A713E-0159-4C97-861A-A52412072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7687"/>
                <a:ext cx="3816108" cy="85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C83481-C7E2-4EC0-8080-2FCF277E8CAF}"/>
                  </a:ext>
                </a:extLst>
              </p:cNvPr>
              <p:cNvSpPr txBox="1"/>
              <p:nvPr/>
            </p:nvSpPr>
            <p:spPr>
              <a:xfrm>
                <a:off x="4004656" y="1133022"/>
                <a:ext cx="4166525" cy="885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̃"/>
                          <m:ctrlP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</m:oMath>
                  </m:oMathPara>
                </a14:m>
                <a:endParaRPr lang="en-US" sz="4400" b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C83481-C7E2-4EC0-8080-2FCF277E8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656" y="1133022"/>
                <a:ext cx="4166525" cy="885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DAF728-036C-4421-BA85-BF0E97C1513D}"/>
                  </a:ext>
                </a:extLst>
              </p:cNvPr>
              <p:cNvSpPr txBox="1"/>
              <p:nvPr/>
            </p:nvSpPr>
            <p:spPr>
              <a:xfrm>
                <a:off x="2129971" y="2055586"/>
                <a:ext cx="8611908" cy="1080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𝑘𝑖𝑗</m:t>
                          </m:r>
                        </m:sub>
                        <m:sup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̃"/>
                          <m:ctrlPr>
                            <a:rPr lang="en-US" sz="48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48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8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48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  <m:sup>
                              <m:r>
                                <a:rPr lang="en-US" sz="48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bSup>
                        <m:sSubSup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𝑘𝑖𝑗</m:t>
                          </m:r>
                        </m:sub>
                        <m:sup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en-US" sz="4800" b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DAF728-036C-4421-BA85-BF0E97C15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71" y="2055586"/>
                <a:ext cx="8611908" cy="1080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F25753-2D51-4577-A3D4-20BEC7D799BE}"/>
                  </a:ext>
                </a:extLst>
              </p:cNvPr>
              <p:cNvSpPr txBox="1"/>
              <p:nvPr/>
            </p:nvSpPr>
            <p:spPr>
              <a:xfrm>
                <a:off x="166914" y="3403602"/>
                <a:ext cx="10810845" cy="3508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acc>
                      <m:acc>
                        <m:accPr>
                          <m:chr m:val="̃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e>
                      </m:acc>
                      <m:acc>
                        <m:accPr>
                          <m:chr m:val="̃"/>
                          <m:ctrlPr>
                            <a:rPr lang="en-US" sz="4400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44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44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  <m:sup>
                              <m:r>
                                <a:rPr lang="en-US" sz="4400" i="1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US" sz="44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𝑘𝑖𝑗</m:t>
                          </m:r>
                        </m:sub>
                        <m:sup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bSup>
                        <m:sSubSupPr>
                          <m:ctrlPr>
                            <a:rPr lang="en-US" sz="4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bSup>
                        <m:sSubSupPr>
                          <m:ctrlPr>
                            <a:rPr lang="en-US" sz="4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)(</m:t>
                      </m:r>
                      <m:sSubSup>
                        <m:sSubSupPr>
                          <m:ctrlPr>
                            <a:rPr lang="en-US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𝑘𝑖𝑗</m:t>
                          </m:r>
                        </m:sub>
                        <m:sup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sz="4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p>
                        <m:sSupPr>
                          <m:ctrlP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Sup>
                        <m:sSubSupPr>
                          <m:ctrlPr>
                            <a:rPr lang="en-US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𝑘𝑖𝑗</m:t>
                          </m:r>
                        </m:sub>
                        <m:sup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p>
                        <m:sSupPr>
                          <m:ctrlP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4400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</m:sSub>
                    </m:oMath>
                  </m:oMathPara>
                </a14:m>
                <a:endParaRPr lang="en-CA" sz="4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F25753-2D51-4577-A3D4-20BEC7D79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14" y="3403602"/>
                <a:ext cx="10810845" cy="35086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0D1AEF-7A36-43B6-9F69-24D5694BBF77}"/>
              </a:ext>
            </a:extLst>
          </p:cNvPr>
          <p:cNvCxnSpPr>
            <a:cxnSpLocks/>
          </p:cNvCxnSpPr>
          <p:nvPr/>
        </p:nvCxnSpPr>
        <p:spPr>
          <a:xfrm>
            <a:off x="319314" y="1028700"/>
            <a:ext cx="11509829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C08A06-CB38-44E0-9D7B-63363F22B85A}"/>
              </a:ext>
            </a:extLst>
          </p:cNvPr>
          <p:cNvCxnSpPr>
            <a:cxnSpLocks/>
          </p:cNvCxnSpPr>
          <p:nvPr/>
        </p:nvCxnSpPr>
        <p:spPr>
          <a:xfrm>
            <a:off x="326572" y="3321050"/>
            <a:ext cx="11509829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1EBF6A-E526-41E0-B3FB-A90829EE581A}"/>
                  </a:ext>
                </a:extLst>
              </p:cNvPr>
              <p:cNvSpPr txBox="1"/>
              <p:nvPr/>
            </p:nvSpPr>
            <p:spPr>
              <a:xfrm>
                <a:off x="8789970" y="1131179"/>
                <a:ext cx="3254545" cy="8623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4400" b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1EBF6A-E526-41E0-B3FB-A90829E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70" y="1131179"/>
                <a:ext cx="3254545" cy="8623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7A52A4-3638-41D4-8ACB-712CF51DBD3F}"/>
              </a:ext>
            </a:extLst>
          </p:cNvPr>
          <p:cNvCxnSpPr>
            <a:cxnSpLocks/>
          </p:cNvCxnSpPr>
          <p:nvPr/>
        </p:nvCxnSpPr>
        <p:spPr>
          <a:xfrm flipV="1">
            <a:off x="3987917" y="1063114"/>
            <a:ext cx="0" cy="85417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9734F6-66B4-4E63-8370-A59F06B0A53C}"/>
              </a:ext>
            </a:extLst>
          </p:cNvPr>
          <p:cNvCxnSpPr>
            <a:cxnSpLocks/>
          </p:cNvCxnSpPr>
          <p:nvPr/>
        </p:nvCxnSpPr>
        <p:spPr>
          <a:xfrm flipV="1">
            <a:off x="8446846" y="1009037"/>
            <a:ext cx="0" cy="85417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36B825-700F-4BE2-8140-617351B514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14680" y="48960"/>
              <a:ext cx="9306360" cy="667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36B825-700F-4BE2-8140-617351B514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5320" y="39600"/>
                <a:ext cx="9325080" cy="669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328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08"/>
    </mc:Choice>
    <mc:Fallback xmlns="">
      <p:transition spd="slow" advTm="138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5" grpId="0" build="p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B35887-EE67-4025-9A47-5EE3F130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25527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solidFill>
                  <a:srgbClr val="C00000"/>
                </a:solidFill>
              </a:rPr>
              <a:t>Curved space means….</a:t>
            </a:r>
            <a:br>
              <a:rPr lang="en-US" sz="8000" b="1">
                <a:solidFill>
                  <a:srgbClr val="C00000"/>
                </a:solidFill>
              </a:rPr>
            </a:br>
            <a:br>
              <a:rPr lang="en-US" sz="8000" b="1">
                <a:solidFill>
                  <a:srgbClr val="C00000"/>
                </a:solidFill>
              </a:rPr>
            </a:br>
            <a:r>
              <a:rPr lang="en-US" sz="8000" b="1">
                <a:solidFill>
                  <a:srgbClr val="C00000"/>
                </a:solidFill>
              </a:rPr>
              <a:t>We can fit a large area in a small boundary!</a:t>
            </a:r>
            <a:endParaRPr lang="en-CA" sz="8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557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620BF9-E56F-4EC4-ACAA-8ED9D8689A3E}"/>
                  </a:ext>
                </a:extLst>
              </p:cNvPr>
              <p:cNvSpPr/>
              <p:nvPr/>
            </p:nvSpPr>
            <p:spPr>
              <a:xfrm>
                <a:off x="632186" y="1162089"/>
                <a:ext cx="4257867" cy="1103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𝑎𝑖𝑏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CA" sz="66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620BF9-E56F-4EC4-ACAA-8ED9D8689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86" y="1162089"/>
                <a:ext cx="4257867" cy="1103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04EAC28-C269-441E-9B77-85C43FD3229A}"/>
              </a:ext>
            </a:extLst>
          </p:cNvPr>
          <p:cNvSpPr txBox="1"/>
          <p:nvPr/>
        </p:nvSpPr>
        <p:spPr>
          <a:xfrm>
            <a:off x="158613" y="192306"/>
            <a:ext cx="5394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Ricci Tensor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4999EF-9E76-4BCD-B80C-8EC12C3AA6CE}"/>
                  </a:ext>
                </a:extLst>
              </p:cNvPr>
              <p:cNvSpPr txBox="1"/>
              <p:nvPr/>
            </p:nvSpPr>
            <p:spPr>
              <a:xfrm>
                <a:off x="7352746" y="266305"/>
                <a:ext cx="46074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/>
                  <a:t>2-Sphere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4999EF-9E76-4BCD-B80C-8EC12C3A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746" y="266305"/>
                <a:ext cx="4607480" cy="830997"/>
              </a:xfrm>
              <a:prstGeom prst="rect">
                <a:avLst/>
              </a:prstGeom>
              <a:blipFill>
                <a:blip r:embed="rId4"/>
                <a:stretch>
                  <a:fillRect l="-5952" t="-16176" b="-3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4BFCE6-68D4-472A-87C2-31A48CB09F4C}"/>
              </a:ext>
            </a:extLst>
          </p:cNvPr>
          <p:cNvCxnSpPr>
            <a:cxnSpLocks/>
          </p:cNvCxnSpPr>
          <p:nvPr/>
        </p:nvCxnSpPr>
        <p:spPr>
          <a:xfrm>
            <a:off x="6838753" y="304800"/>
            <a:ext cx="0" cy="637177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37F40-F01A-4868-9393-5F82775AD176}"/>
                  </a:ext>
                </a:extLst>
              </p:cNvPr>
              <p:cNvSpPr txBox="1"/>
              <p:nvPr/>
            </p:nvSpPr>
            <p:spPr>
              <a:xfrm>
                <a:off x="6857548" y="1577920"/>
                <a:ext cx="5334452" cy="839525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softEdge rad="3175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800" b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212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800" b="0" i="0" dirty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48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8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sz="48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137F40-F01A-4868-9393-5F82775AD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48" y="1577920"/>
                <a:ext cx="5334452" cy="8395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7BDB46E-E57C-4449-BF22-F4BEA74A95E5}"/>
              </a:ext>
            </a:extLst>
          </p:cNvPr>
          <p:cNvGrpSpPr/>
          <p:nvPr/>
        </p:nvGrpSpPr>
        <p:grpSpPr>
          <a:xfrm>
            <a:off x="255133" y="2462258"/>
            <a:ext cx="7023784" cy="3182451"/>
            <a:chOff x="255133" y="2462258"/>
            <a:chExt cx="7023784" cy="3182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95A1D3E-E6F7-4A6E-BE7A-2A860D621574}"/>
                    </a:ext>
                  </a:extLst>
                </p:cNvPr>
                <p:cNvSpPr/>
                <p:nvPr/>
              </p:nvSpPr>
              <p:spPr>
                <a:xfrm>
                  <a:off x="255133" y="2467429"/>
                  <a:ext cx="5855384" cy="3177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1</m:t>
                            </m:r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CA" sz="480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80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80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212</m:t>
                            </m:r>
                          </m:sub>
                          <m:sup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CA" sz="480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95A1D3E-E6F7-4A6E-BE7A-2A860D6215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33" y="2467429"/>
                  <a:ext cx="5855384" cy="31772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43CB7BB-C08B-448F-A2D7-D1F6082DEA58}"/>
                    </a:ext>
                  </a:extLst>
                </p:cNvPr>
                <p:cNvSpPr txBox="1"/>
                <p:nvPr/>
              </p:nvSpPr>
              <p:spPr>
                <a:xfrm>
                  <a:off x="3555550" y="2462258"/>
                  <a:ext cx="3672566" cy="923330"/>
                </a:xfrm>
                <a:prstGeom prst="rect">
                  <a:avLst/>
                </a:prstGeom>
                <a:noFill/>
                <a:ln w="57150">
                  <a:noFill/>
                </a:ln>
                <a:effectLst>
                  <a:softEdge rad="3175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40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43CB7BB-C08B-448F-A2D7-D1F6082DE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5550" y="2462258"/>
                  <a:ext cx="3672566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noFill/>
                </a:ln>
                <a:effectLst>
                  <a:softEdge rad="3175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89A630-86F3-4C22-A984-34FFB779D667}"/>
                    </a:ext>
                  </a:extLst>
                </p:cNvPr>
                <p:cNvSpPr txBox="1"/>
                <p:nvPr/>
              </p:nvSpPr>
              <p:spPr>
                <a:xfrm>
                  <a:off x="3606351" y="4719230"/>
                  <a:ext cx="3672566" cy="923330"/>
                </a:xfrm>
                <a:prstGeom prst="rect">
                  <a:avLst/>
                </a:prstGeom>
                <a:noFill/>
                <a:ln w="57150">
                  <a:noFill/>
                </a:ln>
                <a:effectLst>
                  <a:softEdge rad="3175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4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4400" b="0" i="0" dirty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4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4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4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889A630-86F3-4C22-A984-34FFB779D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351" y="4719230"/>
                  <a:ext cx="3672566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noFill/>
                </a:ln>
                <a:effectLst>
                  <a:softEdge rad="3175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759B9E-E44D-45F3-B8F4-CD27304373EF}"/>
                  </a:ext>
                </a:extLst>
              </p:cNvPr>
              <p:cNvSpPr/>
              <p:nvPr/>
            </p:nvSpPr>
            <p:spPr>
              <a:xfrm>
                <a:off x="101600" y="5798458"/>
                <a:ext cx="6516914" cy="466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2121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1212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759B9E-E44D-45F3-B8F4-CD2730437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5798458"/>
                <a:ext cx="6516914" cy="466794"/>
              </a:xfrm>
              <a:prstGeom prst="rect">
                <a:avLst/>
              </a:prstGeom>
              <a:blipFill>
                <a:blip r:embed="rId9"/>
                <a:stretch>
                  <a:fillRect l="-281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8CAF98-8634-425E-8883-6B49ECC5D547}"/>
                  </a:ext>
                </a:extLst>
              </p:cNvPr>
              <p:cNvSpPr txBox="1"/>
              <p:nvPr/>
            </p:nvSpPr>
            <p:spPr>
              <a:xfrm>
                <a:off x="-4905590" y="1039966"/>
                <a:ext cx="2861518" cy="209653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7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7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7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7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72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72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72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72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72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72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8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8CAF98-8634-425E-8883-6B49ECC5D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5590" y="1039966"/>
                <a:ext cx="2861518" cy="2096536"/>
              </a:xfrm>
              <a:prstGeom prst="rect">
                <a:avLst/>
              </a:prstGeom>
              <a:blipFill>
                <a:blip r:embed="rId10"/>
                <a:stretch>
                  <a:fillRect l="-57660" r="-50638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ricci scalar sphere">
            <a:extLst>
              <a:ext uri="{FF2B5EF4-FFF2-40B4-BE49-F238E27FC236}">
                <a16:creationId xmlns:a16="http://schemas.microsoft.com/office/drawing/2014/main" id="{E3D59D97-CE90-4789-8BE7-E2B4A6A6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2701" y="3433763"/>
            <a:ext cx="5229149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368501-79E3-4168-A4FE-229365C11430}"/>
                  </a:ext>
                </a:extLst>
              </p:cNvPr>
              <p:cNvSpPr txBox="1"/>
              <p:nvPr/>
            </p:nvSpPr>
            <p:spPr>
              <a:xfrm>
                <a:off x="6857548" y="2750754"/>
                <a:ext cx="5334452" cy="2808846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softEdge rad="3175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800" b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48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4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4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400" b="0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4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368501-79E3-4168-A4FE-229365C11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548" y="2750754"/>
                <a:ext cx="5334452" cy="28088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7150">
                <a:noFill/>
              </a:ln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A3E0FC-C24B-4A2B-B4C2-F950BB6117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680" y="1412640"/>
              <a:ext cx="11890800" cy="546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A3E0FC-C24B-4A2B-B4C2-F950BB611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8320" y="1403280"/>
                <a:ext cx="11909520" cy="548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299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99"/>
    </mc:Choice>
    <mc:Fallback xmlns="">
      <p:transition spd="slow" advTm="81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4" grpId="0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620BF9-E56F-4EC4-ACAA-8ED9D8689A3E}"/>
                  </a:ext>
                </a:extLst>
              </p:cNvPr>
              <p:cNvSpPr/>
              <p:nvPr/>
            </p:nvSpPr>
            <p:spPr>
              <a:xfrm>
                <a:off x="670286" y="838239"/>
                <a:ext cx="5700375" cy="1032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p>
                        <m:sSupPr>
                          <m:ctrlPr>
                            <a:rPr lang="en-US" sz="6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en-US" sz="6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CA" sz="66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620BF9-E56F-4EC4-ACAA-8ED9D8689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6" y="838239"/>
                <a:ext cx="5700375" cy="1032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04EAC28-C269-441E-9B77-85C43FD3229A}"/>
              </a:ext>
            </a:extLst>
          </p:cNvPr>
          <p:cNvSpPr txBox="1"/>
          <p:nvPr/>
        </p:nvSpPr>
        <p:spPr>
          <a:xfrm>
            <a:off x="0" y="0"/>
            <a:ext cx="858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Ricci Curvature on Sphere: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8CAF98-8634-425E-8883-6B49ECC5D547}"/>
                  </a:ext>
                </a:extLst>
              </p:cNvPr>
              <p:cNvSpPr txBox="1"/>
              <p:nvPr/>
            </p:nvSpPr>
            <p:spPr>
              <a:xfrm>
                <a:off x="-4905590" y="1039966"/>
                <a:ext cx="2861518" cy="209653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7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7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7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7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72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72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72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72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72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72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8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8CAF98-8634-425E-8883-6B49ECC5D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5590" y="1039966"/>
                <a:ext cx="2861518" cy="2096536"/>
              </a:xfrm>
              <a:prstGeom prst="rect">
                <a:avLst/>
              </a:prstGeom>
              <a:blipFill>
                <a:blip r:embed="rId4"/>
                <a:stretch>
                  <a:fillRect l="-57660" r="-50638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ricci scalar sphere">
            <a:extLst>
              <a:ext uri="{FF2B5EF4-FFF2-40B4-BE49-F238E27FC236}">
                <a16:creationId xmlns:a16="http://schemas.microsoft.com/office/drawing/2014/main" id="{E3D59D97-CE90-4789-8BE7-E2B4A6A6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2701" y="3433763"/>
            <a:ext cx="5229149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368501-79E3-4168-A4FE-229365C11430}"/>
                  </a:ext>
                </a:extLst>
              </p:cNvPr>
              <p:cNvSpPr txBox="1"/>
              <p:nvPr/>
            </p:nvSpPr>
            <p:spPr>
              <a:xfrm>
                <a:off x="7505248" y="0"/>
                <a:ext cx="4686752" cy="245592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>
                <a:softEdge rad="3175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800" b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𝑅𝑖𝑐𝑐𝑖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𝑇𝑒𝑛𝑠𝑜𝑟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48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4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368501-79E3-4168-A4FE-229365C11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48" y="0"/>
                <a:ext cx="4686752" cy="24559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33000AA-D4E8-4843-BE49-FE0DF178EEC2}"/>
                  </a:ext>
                </a:extLst>
              </p:cNvPr>
              <p:cNvSpPr/>
              <p:nvPr/>
            </p:nvSpPr>
            <p:spPr>
              <a:xfrm>
                <a:off x="133350" y="2590839"/>
                <a:ext cx="12058650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p>
                        <m:sSupPr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/>
              </a:p>
              <a:p>
                <a:endParaRPr lang="en-CA" sz="16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   0   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  0   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8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8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8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48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4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/>
              </a:p>
              <a:p>
                <a:endParaRPr lang="en-CA" sz="16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8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8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8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48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8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800"/>
              </a:p>
              <a:p>
                <a:endParaRPr lang="en-CA" sz="4800"/>
              </a:p>
              <a:p>
                <a:endParaRPr lang="en-CA" sz="480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33000AA-D4E8-4843-BE49-FE0DF178E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2590839"/>
                <a:ext cx="12058650" cy="4401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15CE4A-168F-4C4E-AEA8-F09F87B8FCC4}"/>
              </a:ext>
            </a:extLst>
          </p:cNvPr>
          <p:cNvGrpSpPr/>
          <p:nvPr/>
        </p:nvGrpSpPr>
        <p:grpSpPr>
          <a:xfrm>
            <a:off x="9505950" y="4367761"/>
            <a:ext cx="2686050" cy="3447270"/>
            <a:chOff x="5924550" y="1"/>
            <a:chExt cx="6267450" cy="8043630"/>
          </a:xfrm>
        </p:grpSpPr>
        <p:pic>
          <p:nvPicPr>
            <p:cNvPr id="30" name="Picture 2" descr="Image result for the moon">
              <a:extLst>
                <a:ext uri="{FF2B5EF4-FFF2-40B4-BE49-F238E27FC236}">
                  <a16:creationId xmlns:a16="http://schemas.microsoft.com/office/drawing/2014/main" id="{CAD34430-F9EA-49CA-ABAA-655D89BA0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550" y="1"/>
              <a:ext cx="6267450" cy="595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B8DB73EC-47B8-463F-9D3F-31997F6247BF}"/>
                </a:ext>
              </a:extLst>
            </p:cNvPr>
            <p:cNvSpPr/>
            <p:nvPr/>
          </p:nvSpPr>
          <p:spPr>
            <a:xfrm>
              <a:off x="6434659" y="1803306"/>
              <a:ext cx="5261018" cy="2746318"/>
            </a:xfrm>
            <a:prstGeom prst="arc">
              <a:avLst>
                <a:gd name="adj1" fmla="val 288560"/>
                <a:gd name="adj2" fmla="val 10635298"/>
              </a:avLst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753FB3-674D-49C5-A469-E31FFF572F45}"/>
                </a:ext>
              </a:extLst>
            </p:cNvPr>
            <p:cNvGrpSpPr/>
            <p:nvPr/>
          </p:nvGrpSpPr>
          <p:grpSpPr>
            <a:xfrm>
              <a:off x="7893207" y="571040"/>
              <a:ext cx="2164606" cy="7472591"/>
              <a:chOff x="7893207" y="571040"/>
              <a:chExt cx="2164606" cy="7472591"/>
            </a:xfrm>
          </p:grpSpPr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0F2BB5C5-1D4A-48D0-8AA5-38F516A61217}"/>
                  </a:ext>
                </a:extLst>
              </p:cNvPr>
              <p:cNvSpPr/>
              <p:nvPr/>
            </p:nvSpPr>
            <p:spPr>
              <a:xfrm rot="5400000">
                <a:off x="5564492" y="3550310"/>
                <a:ext cx="7348778" cy="1637864"/>
              </a:xfrm>
              <a:prstGeom prst="arc">
                <a:avLst>
                  <a:gd name="adj1" fmla="val 4963727"/>
                  <a:gd name="adj2" fmla="val 10693044"/>
                </a:avLst>
              </a:prstGeom>
              <a:ln w="1016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0969B3FF-64DF-4A89-BE06-0CF28B94E9E7}"/>
                  </a:ext>
                </a:extLst>
              </p:cNvPr>
              <p:cNvSpPr/>
              <p:nvPr/>
            </p:nvSpPr>
            <p:spPr>
              <a:xfrm rot="16200000">
                <a:off x="5185580" y="3278667"/>
                <a:ext cx="7348778" cy="1933523"/>
              </a:xfrm>
              <a:prstGeom prst="arc">
                <a:avLst>
                  <a:gd name="adj1" fmla="val 288560"/>
                  <a:gd name="adj2" fmla="val 6200042"/>
                </a:avLst>
              </a:prstGeom>
              <a:ln w="1016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FE19E9F-C8B8-4553-AB25-97490CE35574}"/>
                </a:ext>
              </a:extLst>
            </p:cNvPr>
            <p:cNvGrpSpPr/>
            <p:nvPr/>
          </p:nvGrpSpPr>
          <p:grpSpPr>
            <a:xfrm>
              <a:off x="8370317" y="3391538"/>
              <a:ext cx="1488967" cy="1108454"/>
              <a:chOff x="8370317" y="3391538"/>
              <a:chExt cx="1488967" cy="1108454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1C3C010-831F-4762-9D13-94C9FCE348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70317" y="3391538"/>
                <a:ext cx="0" cy="1108454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FA860F4-0388-4432-B290-62AA31FE9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59284" y="3391538"/>
                <a:ext cx="0" cy="1108454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1E2E77-A050-4DE9-BCBA-E06AD474CF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50400" y="4565880"/>
              <a:ext cx="6910560" cy="220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1E2E77-A050-4DE9-BCBA-E06AD474CF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41040" y="4556520"/>
                <a:ext cx="6929280" cy="222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7129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20"/>
    </mc:Choice>
    <mc:Fallback xmlns="">
      <p:transition spd="slow" advTm="5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8E037-F872-44BF-A265-1F99795298F4}"/>
              </a:ext>
            </a:extLst>
          </p:cNvPr>
          <p:cNvSpPr txBox="1"/>
          <p:nvPr/>
        </p:nvSpPr>
        <p:spPr>
          <a:xfrm>
            <a:off x="26091" y="642877"/>
            <a:ext cx="121659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/>
              <a:t>Ricci Tensor</a:t>
            </a:r>
            <a:r>
              <a:rPr lang="en-US" sz="4400"/>
              <a:t>: Track “</a:t>
            </a:r>
            <a:r>
              <a:rPr lang="en-US" sz="4400">
                <a:solidFill>
                  <a:srgbClr val="FF0000"/>
                </a:solidFill>
              </a:rPr>
              <a:t>volume change</a:t>
            </a:r>
            <a:r>
              <a:rPr lang="en-US" sz="4400"/>
              <a:t>” along geodesics</a:t>
            </a:r>
          </a:p>
          <a:p>
            <a:pPr marL="1371600" lvl="1" indent="-914400">
              <a:buFont typeface="+mj-lt"/>
              <a:buAutoNum type="arabicPeriod"/>
            </a:pPr>
            <a:endParaRPr lang="en-US" sz="5400"/>
          </a:p>
          <a:p>
            <a:pPr marL="1371600" lvl="1" indent="-914400">
              <a:buFont typeface="+mj-lt"/>
              <a:buAutoNum type="arabicPeriod"/>
            </a:pPr>
            <a:r>
              <a:rPr lang="en-US" sz="5400"/>
              <a:t>Sectional Curvature</a:t>
            </a:r>
          </a:p>
          <a:p>
            <a:pPr marL="1371600" lvl="1" indent="-914400">
              <a:buFont typeface="+mj-lt"/>
              <a:buAutoNum type="arabicPeriod"/>
            </a:pPr>
            <a:endParaRPr lang="en-US" sz="5400"/>
          </a:p>
          <a:p>
            <a:pPr marL="1371600" lvl="1" indent="-914400">
              <a:buFont typeface="+mj-lt"/>
              <a:buAutoNum type="arabicPeriod"/>
            </a:pPr>
            <a:r>
              <a:rPr lang="en-US" sz="5400"/>
              <a:t>Volume element derivative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43B08E-73C8-4D27-9DB7-2515A393EA7F}"/>
              </a:ext>
            </a:extLst>
          </p:cNvPr>
          <p:cNvGrpSpPr/>
          <p:nvPr/>
        </p:nvGrpSpPr>
        <p:grpSpPr>
          <a:xfrm>
            <a:off x="8737600" y="4659086"/>
            <a:ext cx="3454400" cy="1482563"/>
            <a:chOff x="8737600" y="4659086"/>
            <a:chExt cx="3454400" cy="14825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8CEB56-EE28-4D5D-88FA-424219F69A5F}"/>
                </a:ext>
              </a:extLst>
            </p:cNvPr>
            <p:cNvSpPr txBox="1"/>
            <p:nvPr/>
          </p:nvSpPr>
          <p:spPr>
            <a:xfrm>
              <a:off x="8931966" y="5310652"/>
              <a:ext cx="32600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rgbClr val="00B050"/>
                  </a:solidFill>
                </a:rPr>
                <a:t>Any Basis!</a:t>
              </a:r>
              <a:endParaRPr lang="en-CA" sz="4800">
                <a:solidFill>
                  <a:srgbClr val="00B05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8E5D8B7-D993-41C8-B5DA-573A4D9675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37600" y="4659086"/>
              <a:ext cx="827314" cy="624114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39BFEA-DF13-4A55-9EA6-44B86C485C7B}"/>
              </a:ext>
            </a:extLst>
          </p:cNvPr>
          <p:cNvGrpSpPr/>
          <p:nvPr/>
        </p:nvGrpSpPr>
        <p:grpSpPr>
          <a:xfrm>
            <a:off x="7228115" y="1776423"/>
            <a:ext cx="4660977" cy="1446550"/>
            <a:chOff x="7228115" y="1776423"/>
            <a:chExt cx="4660977" cy="14465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88169D-134F-4F29-9498-B07D739CFB6A}"/>
                </a:ext>
              </a:extLst>
            </p:cNvPr>
            <p:cNvSpPr txBox="1"/>
            <p:nvPr/>
          </p:nvSpPr>
          <p:spPr>
            <a:xfrm>
              <a:off x="8629058" y="1776423"/>
              <a:ext cx="326003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>
                  <a:solidFill>
                    <a:srgbClr val="0070C0"/>
                  </a:solidFill>
                </a:rPr>
                <a:t>Orthonormal </a:t>
              </a:r>
            </a:p>
            <a:p>
              <a:pPr algn="ctr"/>
              <a:r>
                <a:rPr lang="en-US" sz="4400">
                  <a:solidFill>
                    <a:srgbClr val="0070C0"/>
                  </a:solidFill>
                </a:rPr>
                <a:t>Basis Only!</a:t>
              </a:r>
              <a:endParaRPr lang="en-CA" sz="4400">
                <a:solidFill>
                  <a:srgbClr val="0070C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AFEE200-FE1B-476A-B894-329610BD24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8115" y="2474686"/>
              <a:ext cx="1415142" cy="210457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D584E8-7BDC-4507-AA14-07D42B298EF7}"/>
              </a:ext>
            </a:extLst>
          </p:cNvPr>
          <p:cNvSpPr txBox="1"/>
          <p:nvPr/>
        </p:nvSpPr>
        <p:spPr>
          <a:xfrm>
            <a:off x="206478" y="6027003"/>
            <a:ext cx="8260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…to be continued in next video!</a:t>
            </a:r>
            <a:endParaRPr lang="en-CA" sz="4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06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0"/>
    </mc:Choice>
    <mc:Fallback xmlns="">
      <p:transition spd="slow" advTm="1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F72DB7E8-1FD4-4B98-A846-3E773755C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962025"/>
            <a:ext cx="47625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ardis david tennant">
            <a:extLst>
              <a:ext uri="{FF2B5EF4-FFF2-40B4-BE49-F238E27FC236}">
                <a16:creationId xmlns:a16="http://schemas.microsoft.com/office/drawing/2014/main" id="{4C96EDAC-DD5D-4B51-B18F-285EA2DB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688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mary poppins bag lamp">
            <a:extLst>
              <a:ext uri="{FF2B5EF4-FFF2-40B4-BE49-F238E27FC236}">
                <a16:creationId xmlns:a16="http://schemas.microsoft.com/office/drawing/2014/main" id="{7B665ED2-6A7A-4EB8-A61D-CC9C592845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12" y="0"/>
            <a:ext cx="4537088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weasley tent">
            <a:extLst>
              <a:ext uri="{FF2B5EF4-FFF2-40B4-BE49-F238E27FC236}">
                <a16:creationId xmlns:a16="http://schemas.microsoft.com/office/drawing/2014/main" id="{EF5EB118-0A3A-41AF-BE87-8E9C087A9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3508831"/>
            <a:ext cx="8058150" cy="334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392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50"/>
    </mc:Choice>
    <mc:Fallback xmlns="">
      <p:transition spd="slow" advTm="19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F72DB7E8-1FD4-4B98-A846-3E773755C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962025"/>
            <a:ext cx="47625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506B4FC-DFB2-412F-9477-9FBD48EAE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76" name="Picture 4" descr="Image result for tardis david tennant">
              <a:extLst>
                <a:ext uri="{FF2B5EF4-FFF2-40B4-BE49-F238E27FC236}">
                  <a16:creationId xmlns:a16="http://schemas.microsoft.com/office/drawing/2014/main" id="{4C96EDAC-DD5D-4B51-B18F-285EA2DB3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6880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mary poppins bag lamp">
              <a:extLst>
                <a:ext uri="{FF2B5EF4-FFF2-40B4-BE49-F238E27FC236}">
                  <a16:creationId xmlns:a16="http://schemas.microsoft.com/office/drawing/2014/main" id="{7B665ED2-6A7A-4EB8-A61D-CC9C5928453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912" y="0"/>
              <a:ext cx="4537088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weasley tent">
              <a:extLst>
                <a:ext uri="{FF2B5EF4-FFF2-40B4-BE49-F238E27FC236}">
                  <a16:creationId xmlns:a16="http://schemas.microsoft.com/office/drawing/2014/main" id="{EF5EB118-0A3A-41AF-BE87-8E9C087A9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50" y="3508831"/>
              <a:ext cx="8058150" cy="334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1B8589-4AA4-45D3-A08A-E7B46EB10B8A}"/>
              </a:ext>
            </a:extLst>
          </p:cNvPr>
          <p:cNvGrpSpPr/>
          <p:nvPr/>
        </p:nvGrpSpPr>
        <p:grpSpPr>
          <a:xfrm>
            <a:off x="3278065" y="3165232"/>
            <a:ext cx="6362700" cy="3130060"/>
            <a:chOff x="3278065" y="3165232"/>
            <a:chExt cx="6362700" cy="3130060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12110AB8-DDBB-459D-8511-1849F88643D9}"/>
                </a:ext>
              </a:extLst>
            </p:cNvPr>
            <p:cNvSpPr txBox="1">
              <a:spLocks/>
            </p:cNvSpPr>
            <p:nvPr/>
          </p:nvSpPr>
          <p:spPr>
            <a:xfrm>
              <a:off x="3278065" y="4267200"/>
              <a:ext cx="6362700" cy="2028092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>
                  <a:solidFill>
                    <a:srgbClr val="FF0000"/>
                  </a:solidFill>
                  <a:latin typeface="+mn-lt"/>
                </a:rPr>
                <a:t>Experts in Differential Geometry!</a:t>
              </a:r>
              <a:endParaRPr lang="en-CA" sz="5400">
                <a:solidFill>
                  <a:srgbClr val="FF0000"/>
                </a:solidFill>
                <a:latin typeface="+mn-lt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8AAE216-0BB0-4EE4-B4B1-46B32F4D58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5108" y="3259015"/>
              <a:ext cx="422031" cy="1336431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EFC79EF-A08E-4C86-B076-EDF93FEA6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7569" y="3165232"/>
              <a:ext cx="562708" cy="1383322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724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5"/>
    </mc:Choice>
    <mc:Fallback xmlns="">
      <p:transition spd="slow" advTm="7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6|2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9|3.1|3|4.3|1.1|2.8|6.8|5.9|8.6|6.6|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8.4|7.2|6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9.1|8.3|6.7|3.2|5.8|4.5|26.6|11.6|8.5|4.9|4.4|8.3|5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4|2.6|2.2|3.3|2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1|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6.8|5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3|6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6|9|5.9|10.5|4.5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3.4|0.4|0.5|5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.4|1.7|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9|4.3|6.1|3.3|4.7|14.4|4.9|1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.4|1.7|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7.5|4.9|4.7|2.2|2|1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6|2.6|2.4|5.3|0.6|5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6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4|3|0.5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5|0.8|0.7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3|4.8|4.6|20.8|1.2|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0.2|2.5|14.8|5|2.6|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3.7|3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7.5|7.1|11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2|6.9|5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.7|2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|0.7|4|20.5|0.6|0.5|12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9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9|1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.4|3.2|5.2|2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25.7|5.5|5.2|17.9|5.3|5.6|4.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3.9|6.9|10.7|11.3|3.7|4.8|55.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7|11.1|19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8|3.8|1.5|6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5|3.9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6|1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2138</Words>
  <Application>Microsoft Office PowerPoint</Application>
  <PresentationFormat>Widescreen</PresentationFormat>
  <Paragraphs>555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Office Theme</vt:lpstr>
      <vt:lpstr>    Geometric Meaning of Ricci Curvature Tensor and Ricci Scalar</vt:lpstr>
      <vt:lpstr>This video is about  visual intuition for the  Ricci Tensor/Scalar</vt:lpstr>
      <vt:lpstr>PowerPoint Presentation</vt:lpstr>
      <vt:lpstr>PowerPoint Presentation</vt:lpstr>
      <vt:lpstr>PowerPoint Presentation</vt:lpstr>
      <vt:lpstr>PowerPoint Presentation</vt:lpstr>
      <vt:lpstr>Curved space means….  We can fit a large area in a small boundary!</vt:lpstr>
      <vt:lpstr>PowerPoint Presentation</vt:lpstr>
      <vt:lpstr>PowerPoint Presentation</vt:lpstr>
      <vt:lpstr>Real math…</vt:lpstr>
      <vt:lpstr>Basis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Ricci Curvature can tell us about SIZE…  …but can’t tell us about SHAPE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Riemannian  Curvature Tensor</dc:title>
  <dc:creator>Chris D</dc:creator>
  <cp:lastModifiedBy>Chris D</cp:lastModifiedBy>
  <cp:revision>2</cp:revision>
  <dcterms:created xsi:type="dcterms:W3CDTF">2018-11-06T05:21:06Z</dcterms:created>
  <dcterms:modified xsi:type="dcterms:W3CDTF">2022-01-09T21:26:38Z</dcterms:modified>
</cp:coreProperties>
</file>